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эволюционного процесса
</a:t>
            </a:r>
            <a:endParaRPr lang="en-US" sz="236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приспосабливаются и разнообразятся в ходе эволюции?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история изменений живой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популяции и виды на протяжении миллионов лет. Наследственная изменчивость, борьба за существование и естественный отбор приводят к усложнению, специализации или упрощению строения — в зависимости от условий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прогресс и приспособленность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прогресс выражается в усложнении строения и функций, когда группа организмов получает новые возможности для жизни, размножения и освоения более разнообразных условий среды.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эволюционные изменения нередко позволяют виду расселяться шире, переходить в новые климатические зоны и занимать пространства, ранее недоступные его предкам.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Относительность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 об абсолютном совершенстве: один и тот же признак полезен только в конкретной среде. То, что помогает в одной нише, в другой может стать бесполезным.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изменения повышают независимость от внешних факторов, другие помогают узкой специализации, а третьи обеспечивают выживание в постоянной или даже паразитической среде.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как крупное эволюционное изменение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скачок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 — это такое изменение, которое повышает общий уровень организации и открывает группе организмов новые возможности развития, а не просто уточняет уже существующие приспособления.
</a:t>
            </a:r>
            <a:endParaRPr lang="en-US" sz="1006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ароморфозам относят появление многоклеточности, тканей и органов, легочного дыхания, теплокровности, семени у растений и двойного кровообращения у позвоночных.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новые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крупным изменениям организмы получают шанс освоить сушу, воздушную среду или иные условия, где прежний план строения уже не обеспечивал достаточной эффективности.
</a:t>
            </a:r>
            <a:endParaRPr lang="en-US" sz="1097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создают основу для появления более высоких систематических групп и становятся отправной точкой для дальнейшего разнообразия форм внутри крупной линии развития.
</a:t>
            </a:r>
            <a:endParaRPr lang="en-US" sz="1074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преобразования меняли общий ход эволюции, увеличивая разнообразие живой природы и расширяя спектр экологических условий, в которых могут существовать организмы.
</a:t>
            </a:r>
            <a:endParaRPr lang="en-US" sz="1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направлений эволюции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эволюционные направления различаются не по «успешности», а по тому, как именно организм приспосабливается к 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ведет к усложнению, идиоадаптация — к специализации, дегенерация — к упрощению; все три пути повышают приспособленность.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9977" y="1387020"/>
            <a:ext cx="463275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ароморфозов у животных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позвоночника укрепило тело, улучшило опору и дало возможность более активного движения. Это стало важным шагом в усложнении организации животных и освоении новых условий жизни.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резко расширили способы питания: животные смогли захватывать, удерживать и измельчать пищу эффективнее. Это повысило выживаемость и позволило использовать более разнообразные кормовые ресурсы.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легких усилило газообмен в воздушной среде и уменьшило зависимость от воды. Такой признак оказался особенно важным для перехода позвоночных к наземному образу жизни.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Четырехкамерное сердце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Четырехкамерное сердце обеспечило более полное разделение артериальной и венозной крови. Благодаря этому органы получили больше кислорода, а обмен веществ стал более интенсивным.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сделало размножение независимым от водной среды. Защитные оболочки и запас питательных веществ позволили зародышу развиваться на суше без прямой связи с водой.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ароморфозов у растений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49" y="1326221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проводящих тканей резко ускорило транспорт воды и органических веществ. Это позволило растениям увеличивать размеры тела и эффективнее заселять наземные территории с разными условиями увлажнения.
</a:t>
            </a:r>
            <a:endParaRPr lang="en-US" sz="922" dirty="0"/>
          </a:p>
        </p:txBody>
      </p:sp>
      <p:sp>
        <p:nvSpPr>
          <p:cNvPr id="13" name="Text 3"/>
          <p:cNvSpPr txBox="1"/>
          <p:nvPr/>
        </p:nvSpPr>
        <p:spPr>
          <a:xfrm>
            <a:off x="2001861" y="132619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лист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обеспечил закрепление в почве и всасывание воды, а лист усилил фотосинтез и газообмен. Вместе эти органы сделали питание растений более эффективным и устойчивым.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3733769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защитило зародыш от неблагоприятных условий и снабдило его запасом питательных веществ. Такая форма размножения значительно повысила выживаемость потомства на суше.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5465680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сделал процесс опыления более точным и надежным. Он усилил взаимодействие с опылителями и повысил вероятность успешного образования семян.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7585" y="134004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развивающиеся семена и помогает их распространению. Благодаря этому покрытосеменные получили важное преимущество в расселении и заняли огромные пространства суши.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изменчивости к новому эволюционному уровню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крупный полезный признак закрепляется и расширяет возможности группы организмов.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Клювы, созданные для разной пищи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Дарвиновские вьюрки показывают, как близкие виды могут расходиться по признакам, не меняя общего плана строения. У одних клюв короткий и мощный, у других тонкий и узкий — в зависимости от доступного корма. Так одна исходная группа осваивает разные способы питания.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которая помогает выжить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и сезонная окраска делают животное менее заметным для хищников или добычи. При этом организм не становится «сложнее» в целом: меняется лишь отдельный признак, напрямую связанный с конкретными условиями среды и образом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засушливых местах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сухих территорий листья могут превращаться в колючки, утолщаться или уменьшаться, чтобы сократить потерю воды. Внешне такие формы очень разные, но все они решают одну задачу — сохранить жизнь в дефиците влаги.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когда один план строения дает разные решения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и освоение экологических ниш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Близкородственные виды могут жить рядом, если используют разные ресурсы или ведут разный образ жизни. Тогда конкуренция между ними снижается, а каждая форма получает свою экологическую нишу.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общего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идиоадаптации организм не усложняется в целом: сохраняется общий план строения, но меняются размеры тела, форма конечностей, окраска, поведение и сроки размножения.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адаптивной радиации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исходная группа распадается на множество сходных, но экологически различных форм, говорят об адаптивной радиации. Так возникает большое разнообразие видов при сохранении родства между ними.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без 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особенно заметна там, где важна точная настройка к среде, а не крупные морфологические преобразования. Это делает группу более гибкой и устойчивой к разнообразию условий.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ароморфоза, идиоадаптации и дегенерации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три направления эволюции отличаются уровнем изменений, но каждое из них повышает приспособленность организмов к 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открывает новые возможности группы, идиоадаптация уточняет приспособление, а дегенерация делает жизнь эффективной в особой среде.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эволюционные направления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как эволюционное упрощение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особой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оказывается в паразитической, сидячей или очень стабильной среде, где часть органов перестает быть необходимой и постепенно утрачивает значение.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ненужных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отбора уменьшаются или исчезают органы, связанные с самостоятельным образом жизни: пищеварение, органы чувств, движения или опора.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упрощения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признаки становятся выгодными именно в этих условиях, поэтому редукция закрепляется и поддерживает успешное существование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лишние органы становятся обузой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организм постоянно питается за счет хозяина или прикреплен к субстрату, часть органов теряет прежнюю роль. Тогда отбор сохраняет не сложность, а экономичность строения и надежность тех систем, которые действительно нужны.
</a:t>
            </a:r>
            <a:endParaRPr lang="en-US" sz="967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как мастер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паразитов редуцированы пищеварительная система и органы чувств, зато хорошо развиты приспособления к прикреплению и размножению. Их успех обеспечивается не простотой, а высокой приспособленностью к узкой среде обитания.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ради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не означает регресс в смысле неудачи. Она показывает, что эволюция не всегда ведет к усложнению: иногда выгоднее отказаться от ненужных функций и направить ресурсы на защиту, расселение и продолжение рода.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дегенерация не означает биологический тупик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направлений эволюции с условиями среды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тип полезных изменений зависит от того, насколько среда новая, разнообразная или постоянная.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условия, тем вероятнее крупные преобразования; чем стабильнее среда, тем чаще закрепляются специализация или упрощение.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5303" y="1584846"/>
            <a:ext cx="292494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 трех направлений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создает крупные эволюционные новшества, благодаря которым группа организмов получает доступ к ранее недоступным условиям и может осваивать новые среды жизни.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помогает видам занимать разные экологические ниши, не меняя общего плана строения. Это увеличивает разнообразие форм внутри одной эволюционной линии.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снижает затраты на поддержание ненужных органов. Для паразитов и сидячих организмов это выгодно, если важнее прикрепление, защита и размножение.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три направления объясняют, почему живые организмы не движутся к единой «совершенной» форме, а расходятся по множеству успешных стратегий существования.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направление эволюционного изменения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признаках, описанных в школьном курсе биологии: уровень организации, степень специализации и утрата органов.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 эволюционных направлениях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Меняющаяся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быстро меняются, отбор особенно благоприятствует крупным наследственным преобразованиям. Именно так появляются признаки, которые повышают общий уровень организации и открывают новые возможности для группы.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содержит множество вариантов существования, отбор закрепляет частные приспособления. Они позволяют близким видам меньше конкурировать друг с другом и занимать собственные экологические ниши.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постоянной среде отбор может поддерживать редукцию ненужных органов. Для паразитов и сидячих организмов это не ослабление, а выгодное перераспределение ресурсов на жизненно важные функции.
</a:t>
            </a:r>
            <a:endParaRPr lang="en-US" sz="11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эволюции на примерах позвоночных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челюсти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позвоночника и челюстей стало крупным шагом в эволюции позвоночных. Эти признаки усилили движение, питание и активное взаимодействие с окружающей средой.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 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легких и конечностей наземного типа позволило выйти на сушу. Позднее теплокровность у птиц и млекопитающих еще больше расширила возможности обитания.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Клюв, окраска,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формы клюва, окраски, конечностей и способов питания у родственных видов отражают идиоадаптацию. Такие признаки помогают использовать разные ресурсы без общего усложнения организма.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у паразитов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форм позвоночных и других животных часто упрощаются органы чувств, пищеварительная система и отдельные структуры тела, поскольку они становятся ненужными в паразитическом образе жизни.
</a:t>
            </a:r>
            <a:endParaRPr lang="en-US" sz="10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из курса биологии 10 класса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распространенные примеры с их эволюционным смыслом и увидеть, что один признак может оцениваться только в контексте среды и образа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нельзя оценивать вне контекста: его эволюционное значение определяется тем, какую задачу он решает в конкретной среде.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эволюционного успеха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идет по одной линии: она может усложнять строение, тонко настраивать его под условия или упрощать ради эффективности. Именно поэтому живые организмы так разнообразны и приспособлены.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2026-06-01T19:56:42Z</dcterms:created>
  <dcterms:modified xsi:type="dcterms:W3CDTF">2026-06-01T19:56:42Z</dcterms:modified>
</cp:coreProperties>
</file>