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процесс: как в обществе принимаются и меняются властные решения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интересы общества превращаются в решения, законы и действия власти.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процесс показывает, как возникают обязательные для всех правила, реформы и решения. Понимание его механизмов помогает ориентироваться в выборах, оценивать политическую информацию и осознанно пользоваться гражданскими правами.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старшекласснику понимать политический процесс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процесс начинается с появления общественной проблемы: её замечают граждане, группы интересов, СМИ или органы власти, после чего формулируются требования и предложения.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ход процесса влияют право, политическая культура, доверие к власти, устройство институтов и степень открытости общества для публичной дискуссии.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обсуждение альтернатив, принятие решения и его исполнение. Этот цикл не ограничивается выборами: политическая жизнь продолжается между избирательными кампаниями постоянно.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политического процесса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влияние участников различается не только по формальным правам, но и по доступу к публичной дискуссии и принятию решений.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открытее система, тем заметнее роль граждан, партий, СМИ и экспертов; в закрытой системе доминируют органы власти.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обществознания; сравнительная характеристика политических режимов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политического процесса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от выявления проблемы до оценки результата.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политического процесса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политического участия граждан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массовая форма участия: граждане голосуют за кандидатов и партии, тем самым влияют на состав органов власти и на направление политики.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партиях, волонтёрских и молодёжных организациях требует большей вовлечённости, но помогает влиять на повестку и развивать гражданскую ответственность.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и объединения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акции, если они законны, привлекают внимание к запросам общества и усиливают давление на власть в период конфликтов или реформ.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 и кампании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петиции, публичные обсуждения и участие в общественных слушаниях позволяют выражать позицию по конкретной проблеме и добиваться реакции властей.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 обсуждения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избирательном участке человек получает бюллетень и делает выбор среди конкурирующих программ. Для государства это не только процедура подсчёта голосов, но и способ показать, что власть обновляется мирно и на основе согласия граждан.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Бюллетень, который меняет состав власти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Агитационные плакаты, дебаты и встречи с избирателями показывают, какие партии и кандидаты пользуются доверием. Через кампанию общество видит, насколько готово решать политические споры правовыми методами, а не силовым давлением.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как проверка поддержки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избиратели приходят голосовать, они подтверждают участие в общей политической игре по единым правилам. Такая сцена символизирует представительство интересов, контроль над властью и признание законности результата.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у урны и доверие к правилам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как механизм легитимации власти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различаются правила принятия решений, уровень конкуренции и участие граждан в политической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демократии решения чаще проходят через публичное обсуждение и конкуренцию, а в авторитарной системе преобладают контроль и вертикаль власти.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политических режимов по курсу обществознания
</a:t>
            </a:r>
            <a:endParaRPr lang="en-US" sz="89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Демократический и авторитарный политический процесс
</a:t>
            </a:r>
            <a:endParaRPr lang="en-US" sz="24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 и группы интересов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объединяют разнородные социальные интересы в общую программу, участвуют в выборах и стремятся получить мандат на формирование курса государства и распределение власти.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интересов действуют точечно: они защищают позиции предпринимателей, работников, жителей региона или экологических инициатив, добиваясь выгодных для них решений и норм.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влияние зависит от ресурсов, численности сторонников, общественной поддержки и доступа к институтам власти. Важна также способность вовремя вывести проблему в публичную повестку.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и группы интересов по-разному влияют на политику: первые стремятся к власти, вторые — к решению конкретной задачи или защите узкой группы интересов.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отбирают значимые события, задают им приоритет и предлагают интерпретацию, поэтому во многом формируют политическую повестку и общественное внимание к проблемам.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 особенно важно критически проверять источники: информационное влияние стало самостоятельным инструментом политической борьбы и давления на решения власти.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ускоряют распространение информации, помогают мобилизовать сторонников и организовывать участие, но одновременно облегчают распространение фейков и манипуляций.
</a:t>
            </a:r>
            <a:endParaRPr lang="en-US" sz="1367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и цифровые платформы в политическом процессе
</a:t>
            </a:r>
            <a:endParaRPr lang="en-US" sz="24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факторы действуют не поодиночке: их сочетание определяет, станет ли человек наблюдателем, участником обсуждения или активным гражданином.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обычно оказывают ценности, доверие и среда социализации; материальные условия важны, но реже решают сами по себе.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аналитическая модель на основе материалов по политической социализации и гражданскому участию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политическое поведение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политического участия показывает связь прав, ответственности и легитимности: признание правил начинается с осознанного включения в институты власти.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лет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 этого возраста гражданин России получает право участвовать в выборах, что делает его полноценным субъектом политического процесса.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РФ, статья 32; Федеральный закон № 67-ФЗ «Об основных гарантиях избирательных прав...»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этапов формирования политической повестки в обществе и органах власти.
</a:t>
            </a:r>
            <a:endParaRPr lang="en-US" sz="130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проблемы к решению: путь публичной повестки
</a:t>
            </a:r>
            <a:endParaRPr lang="en-US" sz="26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политический конфликт и где появляется компромисс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разногласий
</a:t>
            </a:r>
            <a:pPr algn="ctr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групп сталкиваются из-за ресурсов, ценностей или правил. На этом этапе конфликт чаще всего ещё скрыт, но уже заметен по росту недовольства и публичных претензий.
</a:t>
            </a:r>
            <a:endParaRPr lang="en-US" sz="1226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и давление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усиливают аргументы, переходят к публичным заявлениям, переговорам или протестным действиям. Возникает риск поляризации и блокировки принятия решений.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формулы согласия
</a:t>
            </a:r>
            <a:pPr algn="ctr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переговоры включаются посредники, эксперты или институты власти. Компромисс строится на взаимных уступках, правовых процедурах и коалициях.
</a:t>
            </a:r>
            <a:endParaRPr lang="en-US" sz="1330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или затяжной кризис
</a:t>
            </a:r>
            <a:pPr algn="ctr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договорённость достигнута, конфликт переводится в управляемую форму. Если нет, он может подорвать доверие к власти и надолго сохранить напряжение.
</a:t>
            </a:r>
            <a:endParaRPr lang="en-US" sz="1330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политический курс обычно включает решения разных уровней: от долгосрочных приоритетов до быстрых ответов на кризис.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стратегических решений, тем сильнее влияние государства на будущее; тактические и кадровые решения обеспечивают гибкость управления.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политических решений по функциям в управлении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политических решений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дома объединяются, чтобы добиться ремонта площадки и освещения. Они собирают подписи, ведут переписку с администрацией и приглашают соседей на встречу. Так формируется локальное гражданское действие, заметное и для власти, и для прессы.
</a:t>
            </a:r>
            <a:endParaRPr lang="en-US" sz="984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появляется инициатива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Профсоюз, правозащитная группа или экологическое движение формулируют требования и передают их в публичное пространство. Когда люди действуют совместно и последовательно, их позиция становится заметнее и получает больше шансов повлиять на решение.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 общей теме усиливает голос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школьников и студентов организует сбор вещей, помощь пожилым людям или экологическую акцию. Их работа показывает, что участие в общественной жизни не сводится к митингам и голосованию, а начинается с повседневной ответственности.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помогают там, где не хватает ресурсов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в действии: три типичные сцены
</a:t>
            </a:r>
            <a:endParaRPr lang="en-US" sz="24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на основе общих характеристик форм гражданского участия
</a:t>
            </a:r>
            <a:endParaRPr lang="en-US" sz="87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одни инструменты рассчитаны на массовую поддержку, а другие — на юридически точное решение конкретной проблемы.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Голосование влияет на состав власти, петиция — на повестку, а суд помогает добиться конкретного правового результата.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влияния граждан на власть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55594"/>
            <a:ext cx="324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международная среда влияет на внутреннюю политику
</a:t>
            </a:r>
            <a:endParaRPr lang="en-US" sz="2307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цены, логистика и технологии зависят от внешних рынков, поэтому внутренние решения всё чаще принимаются с учётом международной конъюнктуры и ограничений.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взаимосвязь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 между странами влияет на рынок труда, социальную сферу и общественные настроения, заставляя власть искать баланс между открытостью и контролем.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мобильность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платформ, связь и доступ к технологиям становятся частью политического выбора, потому что от них зависят управление, образование и конкурентоспособность.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обмен данными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обороны и региональной стабильности требуют согласования с союзниками, международными договорами и изменением внешнеполитической обстановки.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союзы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чаще включаются в политику через понятные и близкие формы участия: выборы, школьное и студенческое самоуправление, волонтёрство, общественные проекты и обсуждение новостей в цифровой среде.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школа и семья помогают критически оценивать информацию и понимать последствия решений, то политическое участие становится осознанным, а не случайным или подражательным.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подростковом и юношеском возрасте формируются первые устойчивые представления о правах, обязанностях, справедливости и допустимых способах выражать несогласие без нарушения закона.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процесс и молодежь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процесс: от общественного запроса к управленческому решению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процесс связывает общественные интересы, институты власти и гражданское участие. Его устойчивость зависит от доверия, открытости и готовности общества влиять на решения правовыми способами.
</a:t>
            </a:r>
            <a:endParaRPr lang="en-US" sz="133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2026-05-25T14:13:59Z</dcterms:created>
  <dcterms:modified xsi:type="dcterms:W3CDTF">2026-05-25T14:13:59Z</dcterms:modified>
</cp:coreProperties>
</file>