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Quantity в английском языке: как выражать количество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говорить о количестве по-английски.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по-английски: просто и точно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количестве помогают не только числа, но и специальные слова. Они зависят от того, что мы считаем: предметы поштучно или вещества, время, деньги и другие «неисчисляемые» слова.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и неисчисляемые существительные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0450" y="1270550"/>
            <a:ext cx="43989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 называют предметы, которые легко считать по одному: a book, two pens, three apples, five chairs. У них есть единственное и множественное число.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60450" y="3058431"/>
            <a:ext cx="43989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считать поштучно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обозначают вещества, материалы и абстрактные понятия: water, milk, sugar, bread, homework, money, information. Обычно они не получают окончание -s.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количественных слов в школьной жизни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и в рюкзаке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легко увидеть исчисляемые предметы: a pencil, four notebooks, ten students, two erasers. Их можно пересчитать поштучно, поэтому рядом стоят числительные или слова many и a few.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 домашнее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дне часто встречаются неисчисляемые слова: some water, a little juice, much homework, a lot of sugar. Их не считают по одному, а измеряют как количество или объём.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класс — разные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тетради относятся к предметам, которые можно сосчитать, а вода и сок — к тому, что измеряют порциями. Поэтому в похожих ситуациях в английском языке нужны разные слова количества.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Much, many, a lot of: основные различия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самых важных слова количества и увидим, где каждое из них употребляется.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и many зависят от типа существительного, а a lot of подходит шире и часто звучит в обычных утверждениях.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Quantity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количества в примерах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 не число предметов, а выбор подходящего слова количества в типичных школьных и бытовых ситуациях.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связано с пересчитываемыми предметами, much — с объёмом и абстрактными значениями, а a lot of подходит для больших количеств.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набор примеров по теме Quantity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слово количества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 типу существительного и форме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нужны для разных типов существительных: одна — для пересчитываемых предметов, другая — для того, что измеряют как объём или массу.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помогают говорить о малом количестве без ошибки.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 по теме Quantity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 в предложениях о количестве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в утвердительных фразах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часто помогает сказать о неопределённом, но реальном количестве: some bread, some apples, some help, some water. Такое слово звучит естественно в обычных сообщениях и просьбах.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в вопросах и отрицаниях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обычно появляется, когда мы спрашиваем или отрицаем: any milk? , any books? , not any juice, no money. Оно подходит и к исчисляемым, и к неисчисляемым существительным.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принцип — два типа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some, и any работают с разными существительными. Поэтому сначала нужно понять, что стоит после слова количества, а уже потом выбирать форму, подходящую по смыслу и по предложению.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и How many в вопросах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помогают быстро уточнить количество и сразу подсказывают, какое существительное стоит после них.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относится к исчисляемым предметам, а how much — к неисчисляемым, включая воду, время и домашнее задание.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 по теме Quantity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32" y="2126472"/>
            <a:ext cx="231000" cy="26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32538"/>
            <a:ext cx="251569" cy="2515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57695"/>
            <a:ext cx="251569" cy="20125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и слова количества в одном предложении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показывают конкретное количество: one, two, three, ten, twenty. Они стоят перед существительным и помогают назвать число предметов без двусмысленности, например three apples или ten students.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much, many, some, any, a few и a little не называют точное число. Они лишь показывают, что предметов или вещества много, мало или немного, как в примерах some rice и a little water.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числительное обычно ставится перед существительным, а слова количества уточняют значение всей фразы. Благодаря этому выражение звучит правильно и естественно: many friends, a few days, ten books.
</a:t>
            </a:r>
            <a:endParaRPr lang="en-US" sz="11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575148"/>
            <a:ext cx="5597100" cy="2666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 с существительными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сочетания слов количества с существительными из школьных примеров.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слова зависит прежде всего от типа существительного: пересчитываемого или неисчисляемого. Перевод на русский помогает не всегда, поэтому важнее грамматический контекст.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Quantity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 темах еды, школы и времени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еды часто встречаются many, much, some и a little: many apples, much sugar, some bread, a little cheese. Эти сочетания удобны для разговоров о покупках и школьных завтраках.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ситуациях обычно нужны many, a lot of и a few: many students, a lot of homework, a few mistakes. Такие фразы часто появляются в заданиях, описании класса и беседах на уроке.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о времени, используют much, a little и a lot of: much time, a little time, a lot of time. Эти выражения помогают описывать длительность, спешку и нехватку времени.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предложения с количеством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выбрать слово количества в зависимости от типа существительного и формы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делают учащиеся 6 класса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с исчисляемыми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ставить much перед существительными во множественном числе, например much books. Правильно: many books. Чтобы не ошибиться, сначала проверьте, можно ли предметы пересчитать по одному.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4435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с неисчисляемыми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использовать many с неисчисляемыми словами, например many water. Правильно: much water. Слова, которые обозначают вещество или массу, требуют much или a little.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87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нередко путают some и any в вопросах и отрицаниях. Вопросы обычно строятся с any, а some чаще встречается в утвердительных предложениях и просьбах, например some bread.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чего в классе: примеры для сравнения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построено на знакомых школьных объектах, поэтому легко увидеть разницу между пересчитываемыми предметами и словами, которые описывают количество без точного числа.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подходит для предметов, которые можно посчитать, а a little и much — для воды и домашнего задания. A few показывает небольшое число предметов.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6 класса; условные значения для сравнения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Утверждения, отрицания и вопросы с количеством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часто употребляются some и a lot of: There are some books on the desk. There is a lot of milk in the fridge. Такие фразы звучат спокойно и естественно.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часто встречаются any, much и many: Are there any apples? How much juice is left? How many students are absent? Выбор слова зависит от типа существительного и смысла вопроса.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отрицаниях часто используются not much, not many и no: There isn’t much time. There aren’t many mistakes. There is no sugar left. Эти формы помогают кратко показать отсутствие или малое количество.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555719"/>
            <a:ext cx="5426700" cy="25856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слов количества для 6 класса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вспомнить перевод и главное правило употребления каждого слова количества.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влияет на перевод: одно и то же слово может означать разное количество в зависимости от предложения. Главное — учитывать тип существительного и форму высказывания.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словарь по теме Quantity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77" y="2038433"/>
            <a:ext cx="209400" cy="1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125" y="2047740"/>
            <a:ext cx="209400" cy="167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474" y="2026800"/>
            <a:ext cx="209400" cy="20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выражать количество на английском языке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еда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нужны, чтобы говорить о продуктах, напитках и покупках в магазине. Без них трудно спросить про воду, хлеб, яблоки или объяснить, сколько чего осталось.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Quantity помогает понимать тексты, заполнять пропуски и строить вопросы на уроке. Слова much, many, some и any часто встречаются в упражнениях, поэтому их знание ускоряет работу.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правильно выбирает слово количества, фразы звучат точнее и естественнее. Это особенно важно в коротких ответах, диалогах и описаниях повседневных ситуаций.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 английском языке выражают числительными и словами количества. Главный ориентир — тип существительного: исчисляемое или неисчисляемое. Если помнить это правило, говорить и писать намного проще.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Quantity: главное, что нужно запомнить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2026-05-30T18:04:46Z</dcterms:created>
  <dcterms:modified xsi:type="dcterms:W3CDTF">2026-05-30T18:04:46Z</dcterms:modified>
</cp:coreProperties>
</file>