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3–4: рассказываем по картинке и сравниваем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3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детали, говорить по порядку и сравнивать точно.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 уроке русского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умеет внимательно смотреть, он легче строит понятные предложения, не теряет важные детали и увереннее отвечает полными фразами. Эти навыки помогают и в речи, и в чтении, и в письме.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 картинке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картинка показывает не просто предмет, а событие. На ней есть герои, действие и место, поэтому можно составить маленький, но связный рассказ.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подсказывают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Подсказками служат позы, жесты, выражения лиц и предметы вокруг. Они помогают понять, что случилось сначала, а что может произойти потом.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внимательно рассматривать картинку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общая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о чём картинка: о прогулке, игре, уроке, помощи или празднике. Так легче понять главное и не отвлекаться на мелочи.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детали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 изображение слева направо или сверху вниз. Этот порядок помогает ничего не пропустить и заметить даже маленькие, но важные подробности.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ребёнок может назвать, что происходит на картинке. Это готовит его к короткому и понятному рассказу.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рассказ по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не перепутать порядок мыслей и сделать рассказ связным.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рассказа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называют героев и место действия: кто изображён и где всё происходит. Короткая фраза сразу помогает слушателю войти в рассказ без лишних догадок.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начала подходят простые обороты: «Однажды…», «На прогулке…», «В классе…», «В парке…». Они звучат ясно и дружелюбно, как хороший звонок к рассказу.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не должно быть длинным. Его задача — быстро задать картинку в голове и подготовить слушателя к дальнейшему событию.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рассказа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называют само событие: что делают герои и что происходит на картинке. Здесь важно не торопиться и идти по порядку, чтобы рассказ не сбился с пути.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говорят, как всё началось, потом — что изменилось или что сделали герои. Так история становится понятной, а не похожей на рассыпавшиеся кубики.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предложений удобно использовать слова: «сначала», «потом», «затем», «вдруг», «после этого». Они помогают предложениям дружить между собой.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картинке несколько действий, их лучше назвать по очереди. Тогда слушателю легко представить событие и не потеряться среди деталей.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рассказа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подводят итог: чем всё закончилось и как изменилось настроение героев. Хорошее завершение не обрывается внезапно, а аккуратно ставит точку.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сказать, что герои порадовались, удивились, помогли друг другу или увидели результат своего дела. Так рассказ звучит цельно и завершённо.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фраза должна оставить ясное впечатление. Слушатель понимает: история закончилась, а главная мысль была рассказана до 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карандаша 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два карандаша. Один длинный и красный, другой короче и зелёный. Оба нужны для рисования, но отличаются цветом и размером. Ребёнок легко замечает: предметы похожи, но не одинаковы.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 мячик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стоят два мяча. Они круглые и оба подходят для игры, поэтому сначала видно сходство. Но один больше и ярче, а другой меньше и светлее. Сравнение получается точным и понятным.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чашки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стоят две чашки. Они сделаны для чая и похожи по форме. Однако одна чашка высокая, а другая низкая; одна синяя, а другая белая. Так хорошо видно, по каким признакам предметы сравнивают.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сравнивают предметы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— это то, чем предметы не совпадают. Один может быть больше, другой меньше; один красный, другой синий; один стоит, а другой катится.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похожее, потом — различия. Такой порядок помогает говорить аккуратно, не путать предметы и отвечать по-русски правильно.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— это общие признаки, которые есть у двух предметов. Например, оба могут быть круглыми, маленькими или сделанными из одного материала.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сравнение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общий признак предметов или героев: форму, цвет, действие или назначение. Так слушатель сразу понимает, что вы сравниваете не всё подряд, а по одному основанию.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различие: кто больше, какой цвет ярче, кто стоит, а кто движется. Одно точное отличие делает ответ ясным и не превращает его в длинный список.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говорить коротко и по порядку: сначала сходство, потом различие. Тогда сравнение звучит аккуратно, легко запоминается и помогает ответить без путаницы.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такой же, похожий и одинаковый помогают сначала назвать общее. С ними легче показать, что предметы не совсем разные, а имеют общий признак.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больше, меньше, выше и ниже нужны, когда мы сравниваем размер или рост. Они помогают заметить важную разницу и сказать о ней точно.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цвета подходят слова светлее и темнее. Они помогают не путать оттенки и описывать предметы аккуратно, без лишних и громких слов.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сравнить длину или форму, удобно использовать слова длиннее, короче, круглый, квадратный. Такие слова делают ответ понятным и по-русски правильным.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сравнения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сходство и 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забыть ни один признак и коротко сформулировать сравнение.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рассказе и сравнении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назвать только одну заметную деталь и забыть о героях, месте и событии целиком. Тогда рассказ получается бедным, словно картинка осталась за кадром.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сравнивать предметы без общего признака или перепутать порядок событий. Чтобы не запутаться, нужно смотреть внимательно, идти по порядку и подбирать точные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рассказа по сюжетной картинке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играют дети. Мальчик и девочка приготовили кубики и ведёрко, а рядом тихо наблюдает кот.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строит башню, девочка помогает ему, а игрушки постепенно складываются в весёлую игру.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готова, дети радуются, кот продолжает смотреть на них. История заканчивается дружно и понятно.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сравнения двух предметов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карандаша нужны для рисования, поэтому у них есть общий признак. Это помогает сразу понять, что предметы сравнивают по назначению.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один карандаш длинный и красный, а другой короткий и зелёный. Здесь заметны два отличия: цвет и размер.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удобно строить коротко: сначала сходство, потом различие. Ответ получается точным, спокойным и понятным даже самому внимательному слушателю.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650" y="1771608"/>
            <a:ext cx="751200" cy="667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наблюдательность помогает речи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внимательно смотрит на изображение, он замечает героев, место и мелкие детали. Из них потом складывается более полный и интересный рассказ.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точных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Замеченные признаки легче назвать словами: цвет, размер, действие, настроение. Чем точнее слово, тем яснее звучит ответ и тем меньше приходится угадывать.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помогает связать детали в одно целое. Тогда речь не прыгает с места на место, а спокойно ведёт слушателя от начала к концу.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развиваются на уроках 3–4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строить связный рассказ: начинать, развивать событие и завершать его. Это помогает говорить не обрывками, а целыми понятными фразами.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словарь: в речи появляются слова для описания действий, признаков и сравнений. Чем точнее слова, тем выразительнее и аккуратнее ответ.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Тренируются внимание, память и последовательность мысли. Эти качества нужны, чтобы не пропустить важную деталь и не перепутать порядок событий.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умение задавать вопросы и отвечать полными предложениями. Такой навык полезен не только на русском языке, но и на чтении, и на окружающем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Смотри и называй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рассмотрите картинку спокойно и без спешки.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героев, место и главное событие. Потом задайте себе вопросы: что происходит сначала, что потом, чем всё заканчивается? Так рассказ получается собранным и понятным.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Сравни и проверь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сравните предметы: что у них общего и чем они отличаются. В конце проверьте, всё ли сказано по порядку и не забыта ли важная деталь.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— красивая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3–4 учат видеть картинку целиком, замечать важные признаки и говорить по порядку. Чем внимательнее ребёнок смотрит, тем точнее и живее звучит его речь.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2026-05-21T15:44:23Z</dcterms:created>
  <dcterms:modified xsi:type="dcterms:W3CDTF">2026-05-21T15:44:23Z</dcterms:modified>
</cp:coreProperties>
</file>