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 находить неизвестное и проверять результат.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в 7 классе: от неизвестного к ответу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уравнения нужны в алгебре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связывают числа и буквы с жизненными ситуациями: покупками, возрастом, расстоянием и временем. В 7 классе они помогают освоить линейные модели и готовят к процентам, пропорциям и текстовым задачам.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3444" y="3265225"/>
            <a:ext cx="339413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92869" y="3265225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буква вместо неизвестного числа. Левая и правая части соединены знаком равенства и должны совпадать при верном значении переменной.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 неизвестным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Корнем называют такое значение переменной, при котором обе части уравнения становятся равными. Если число подставлено верно, равенство выполняется без изменений, а ответ считается найденным.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уравнения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+ 3 = 8 корнем будет 5, потому что после подстановки получаем 5 + 3 = 8. Это показывает, как работает проверка по смыслу.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ответа, найденное значение подставляют в исходное уравнение. Если левая и правая части совпадают, решение верное; если нет, нужно искать ошибку.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подстановкой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 и что называют корнем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219" y="1676050"/>
            <a:ext cx="448486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уравнений, встречающиеся в 7 классе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частые формы уравнений и действие, которое помогает получить ответ.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используется одно правило: применяют обратные действия и сохраняют равенство. Сложность меняется, но логика решения остаётся одинаковой.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алгоритм решения уравнения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решения уравнений в школьном курсе алгебры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одно действие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неизвестное прибавляют к числу, используют вычитание. В уравнении x + 9 = 14 нужно найти разность 14 и 9, чтобы получить значение переменной.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 неизвестного вычитают число, применяют сложение. В примере x — 6 = 11 к правой части добавляют 6, потому что это обратное действие.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неизвестное умножено на число, используют деление. Для уравнения 5x = 35 нужно разделить 35 на 5, чтобы узнать значение переменной.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неизвестное разделено на число, применяют умножение. В уравнении x/4 = 7 переменную находят умножением 7 на 4, затем проверяют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встречаются в школьных уравнениях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примерах чаще всего встречаются записи, которые легко сводятся к обратным действиям. Это помогает быстрее выбирать способ решения и меньше ошибаться.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заданий опирается на простые операции, поэтому важно уверенно владеть сложением, вычитанием, умножением и делением.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школьного курса алгебры, 7 класс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на модели весов
</a:t>
            </a:r>
            <a:endParaRPr lang="en-US" sz="2594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одно и то же число, равенство не нарушится. Так же работают вычитание, умножение и деление на одно и то же ненулевое число.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нужно помнить, что делить на ноль нельзя. Поэтому в преобразованиях всегда используют только ненулевое число, чтобы сохранить смысл записи.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нулю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весов показывает, что обе чаши должны изменяться одинаково. Если изменить только одну сторону, равновесие исчезает, а вместе с ним и правильность уравнения.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равновесия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Равносильные преобразования позволяют упростить уравнение, не меняя его решения. Это главный принцип, который помогает безопасно переносить слагаемые и избавляться от лишних выражений.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 ответе после переноса слагаемых и приведения подобных членов.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3x + 4 = 2x + 9 сначала собирают переменные в одной части, а числа — в другой. Итоговое значение удобно проверить подстановкой.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уравнений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возникают не из-за самой идеи решения, а из-за невнимательности к записи, знакам и порядку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следить за знаками, аккуратно раскрывать скобки и обязательно проверять ответ, большинство ошибок можно 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затруднений учащихся по теме «Уравнения», 7 класс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со скобками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применяют распределительный закон: множитель перед скобками умножают на каждое слагаемое внутри. Так уравнение становится короче и понятнее, а дальнейшие действия выполняют уже с более простой записью.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шаге изменяют обе части одинаково, поэтому значение равенства не нарушается. Именно поэтому уравнения со скобками решаются по тем же правилам, что и более простые примеры.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равенство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приводят подобные слагаемые и переносят числа в нужную часть равенства. Это помогает выделить неизвестное и свести задачу к уравнению в одно действие.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подобные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2482" y="1733225"/>
            <a:ext cx="4146535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показывает, как одно и то же уравнение последовательно упрощается до нахождения неизвестного и проверки ответа.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переход основан на равносильном преобразовании: сначала упрощение, затем нахождение неизвестного, после чего обязательно выполняется проверка.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5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уравнения со скобками
</a:t>
            </a:r>
            <a:endParaRPr lang="en-US" sz="315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уравнение по текстовой задаче
</a:t>
            </a:r>
            <a:endParaRPr lang="en-US" sz="3109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перевода условия задачи в математическую запись.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787" y="2154925"/>
            <a:ext cx="197925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0977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 задачи из повседневной жизни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и стоимость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находить цену одного предмета, если известна общая стоимость покупки и связь между товарами. Такие задачи учат переводить обычный чек или объявление в математическую запись.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нужно сравнить возраст двух людей через несколько лет или найти разницу в годах, удобно составить уравнение. Оно показывает, как меняются числа со временем.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задачах на путь, скорость и время уравнение помогает связать все величины в одной формуле. Это делает условие понятным и позволяет найти неизвестное значение без догадок.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 число тетрадей, карандашей или других предметов, уравнение связывает отдельные части и общий результат. Так становится ясно, какая величина скрыта в условии.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как обязательная часть решения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 занимает много времени, но помогает быстро заметить ошибку в вычислениях или переносе слагаемых. Особенно полезна при длинных выражениях.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корень найден верно, значения обеих частей совпадают. Различие сразу показывает, что в решении допущена ошибка.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проверке уравнений, школьная алгебра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неизвестное стоит в числителе или делится на число, сначала используют обратное действие. Например, из x/3 = 7 сразу получают x = 21, потому что нужно умножить на 3.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случай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умножать или делить всю левую и всю правую часть, а не отдельный кусок выражения. Иначе равенство нарушится, и полученный ответ может оказаться неверным.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уравнениях дроби удобнее убрать, умножив обе части на общий знаменатель. Тогда запись становится короче, а дальнейшие вычисления проходят быстрее и аккуратнее.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уравнения используют для нахождения скорости, времени и пути. Они помогают связывать величины в одной формуле и находить неизвестное значение по известным данным.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уравнения и переменные встречаются при работе с формулами, алгоритмами и вычислениями. Это учит внимательно читать запись и следить за порядком действий.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про доходы, расходы и сравнение покупок уравнения позволяют быстро увидеть, какая величина неизвестна. Такой подход особенно полезен в практических расчетах.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 развивает точность, последовательность и умение проверять результат. Эти качества важны не только в математике, но и в любых задачах, где нужен аккуратный расчёт.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навык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ещё пригодится умение решать уравнения
</a:t>
            </a:r>
            <a:endParaRPr lang="en-US" sz="30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усложняются школьные уравнения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сложности меняется только запись: правила остаются теми же, а количество шагов увеличивается. Это делает тему последовательной и понятной.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 уравнений опираются на прежние приёмы. Чем лучше освоены простые случаи, тем легче решать более сложные задания.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 теме «Решение уравнений», 7 класс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помнить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9400" y="1068500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равны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359400" y="1338957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менять только левую или только правую часть уравнения. Любое прибавление, вычитание, умножение или деление выполняют одновременно с обеими частями равенства.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359400" y="2001971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упрощение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1359400" y="2272428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записи есть скобки, дроби или подобные слагаемые, сначала приводят уравнение к более простой форме. После этого находить неизвестное значительно легче.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359400" y="293544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знакам
</a:t>
            </a:r>
            <a:endParaRPr lang="en-US" sz="1500" dirty="0"/>
          </a:p>
        </p:txBody>
      </p:sp>
      <p:sp>
        <p:nvSpPr>
          <p:cNvPr id="13" name="Text 7"/>
          <p:cNvSpPr txBox="1"/>
          <p:nvPr/>
        </p:nvSpPr>
        <p:spPr>
          <a:xfrm>
            <a:off x="1359400" y="320589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слагаемых, раскрытии скобок и вычислениях особенно важны знаки. Одна невнимательность может полностью изменить ответ, поэтому каждый шаг нужно проверять.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1359400" y="3868912"/>
            <a:ext cx="70485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
</a:t>
            </a:r>
            <a:endParaRPr lang="en-US" sz="1500" dirty="0"/>
          </a:p>
        </p:txBody>
      </p:sp>
      <p:sp>
        <p:nvSpPr>
          <p:cNvPr id="15" name="Text 9"/>
          <p:cNvSpPr txBox="1"/>
          <p:nvPr/>
        </p:nvSpPr>
        <p:spPr>
          <a:xfrm>
            <a:off x="1359400" y="4139369"/>
            <a:ext cx="7048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корня его подставляют в исходное уравнение. Если левая и правая части равны, ответ верный; если нет, ошибку нужно искать в решении.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Уравнения: от правила к уверенности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 — это не набор отдельных приёмов, а понятный путь от неизвестного к ответу. Чем точнее ученик следует алгоритму, тем увереннее справляется с новыми задачами.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2026-05-29T23:35:35Z</dcterms:created>
  <dcterms:modified xsi:type="dcterms:W3CDTF">2026-05-29T23:35:35Z</dcterms:modified>
</cp:coreProperties>
</file>