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казаков, подвиг и выбор между долгом и чувством.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Бульба»: жанр повести и историческая основа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опирался на летописи, народные песни и предания, чтобы воссоздать эпоху казачества и борьбы за веру и свободу.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повести у Гоголя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 — историческая повесть: в центре стоит конкретная эпоха, а судьбы героев раскрывают события казацких войн и столкновения с Речью Посполитой.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заметен эпический размах: большие сражения, широкий охват событий и образ народа, который действует как единая сила, а не как отдельные люди.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повесть сохраняет героико-романтическое звучание: здесь яркие характеры, резкие контрасты, возвышенная интонация и особенно сильные эмоции.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произведения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народной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соединяет исторические черты Сечи с художественным обобщением. Поэтому она воспринимается как символ свободы, братства и силы народа, готового защищать свою землю.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казачьей вольницы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Сечь показана как место, где казаки живут по общим законам, выбирают руководство и вместе решают важные дела. Это не просто лагерь, а особый мир со своими правилами.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Запорожская Сечь как образ исторической эпохи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связан с реальной эпохой казацких войн, когда украинские земли переживали столкновения с польской шляхтой и борьбу за свою веру и независимость.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исторической повести в тексте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есть узнаваемые исторические детали: военные походы, осада города, казачий быт, выборы старшины и жизнь военного сообщества в трудное время.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семья Бульбы и многие эпизоды созданы как художественный вымысел. Они помогают показать дух эпохи через поступки и судьбы героев.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Гоголь опирается на реальные черты эпохи, а не на точный пересказ одного события.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повести — правда времени и характеров, поэтому вымысел служит раскрытию истории, а не замещает её.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Н. В. Гоголя «Тарас Бульба»; даты и события исторического фона XVII века.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художественный вымысел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эпические приёмы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охват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охватывает жизнь казаков, походы, осады и разные места действия, создавая ощущение большой исторической картины.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дорога и Сечь описаны подробно и торжественно. Природа не просто фон, а важная часть общего эпического настроения.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показаны не только отдельными людьми, но и как коллективная сила. Их решения и действия имеют значение для всех.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похожая на сказ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перечисления и ритмичные фразы делают текст близким к устному рассказу и напоминают старинное народное повествование.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постоянно сталкиваются противоположности: верность и измена, долг и личное чувство, свобода и подчинение. Такое построение делает конфликт особенно острым.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Тараса, Остапа и других казаков даны в возвышенной форме. Герои выглядят сильными, решительными и почти легендарными.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сражения и гибель персонажей описаны ярко и драматично. Благодаря этому история звучит не только как рассказ о прошлом, но и как сильная эмоциональная легенда.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черты повести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повести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семейная история переходит в военный и нравственный конфликт.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прежде всего думает о долге перед родной землёй. Для него важны вера, честь и верность казацкому братству, а не личная выгода.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суров и требователен, особенно к слабости и предательству. Такая строгость подчёркивает его твёрдый характер и готовность отвечать за свои слова и поступки.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не отделяет себя от казачьего мира. Он живёт интересами Сечи и воспринимает себя как защитника народа, а не как частного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героя сочетаются сила, жёсткость и историческая значимость. Поэтому Тарас запоминается как человек своего времени и как символ воинской чести.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Тараса Бульбы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остаётся верен товарищам и отцовскому наказу: он выдерживает испытания, не теряя достоинства, и становится примером мужества и стойкости.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Андрий выбирает личное чувство и ради любви переходит на сторону врага, поэтому его судьба показывает, как опасен выбор против долга и присяги.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судьбы братьев Гоголь сопоставляет два жизненных пути: служение общему делу и подчинение личному порыву, которое в военное время ведёт к трагедии.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и Андрий: два разных пути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детали помогают увидеть эпоху и понять поступки героев.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Реалии создают достоверный фон, а их художественное осмысление раскрывает характеры и смысл выбора героев.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В. Гоголя «Тарас Бульба»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реалии повести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32169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3216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972" y="129427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2847" y="1294275"/>
            <a:ext cx="197925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художественный стиль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естественно и резко, будто в настоящем казачьем кругу. Это делает диалоги убедительными и помогает почувствовать характер каждого персонажа.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фольклором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повести напоминает думы, былины и старинные песни. Благодаря этому история о казаках воспринимается не только как рассказ, но и как народное предание.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устойчивые выражения, повторы и обращения. Они придают речи особую выразительность и сближают повесть с устной традицией народа.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просторечные слова создают сильные зрительные картины. Читатель легко представляет степь, бой, Сечь и героев, говорящих простым и запоминающимся языком.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они переплетаются в поступках Тараса, его сыновей и казаков.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темы долга и верности, потому что через них раскрывается главный нравственный выбор героев.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В. Гоголя «Тарас Бульба»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как образ свободы и истории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без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степь у Гоголя похожа на бескрайний путь, где всё движется вперёд. Она даёт чувство простора и свободы, но одновременно напоминает о трудной дороге казаков, которым приходится защищать свою землю.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перед боем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степных описаниях спокойствие часто соседствует с тревогой. Свет, ветер и дальняя линия горизонта создают красоту, а скрытое напряжение подсказывает: мирная природа может в любой момент стать полем сражения.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соединяет жизнь людей с историей народа. По ней идут отряды, в ней слышится эхо прошлых походов, и потому пейзаж становится не фоном, а частью самой судьбы казачества.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повесть передаёт дух времени: важнее не точная хроника, а правда о верности, долге, свободе и цене выбора.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Вымысел помогает автору ярче раскрыть характеры, усилить драму и сделать рассказ запоминающимся для читателя.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опирается на реальную эпоху казачьих войн, поэтому в повести узнаются Сечь, походы, осады и столкновение с польской властью.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многие персонажи и события собраны в художественный образ, чтобы показать не один случай, а целую историческую картину жизни казаков.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и художественный вымысел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и каждая группа вносит свой смысл в общий конфликт и помогает увидеть эпоху с разных сторон.
</a:t>
            </a:r>
            <a:endParaRPr lang="en-US" sz="129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построены как система противопоставлений: через них особенно ясно раскрываются долг, свобода, верность и измена.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В. Гоголя «Тарас Бульба»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в повести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писатель превращает историю в художественный образ. Через героев, события и описания природы читатель видит не даты, а живую эпоху.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изучают на уроках литературы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знакомит с казацким бытом, военной организацией и представлениями людей о чести, вере и товариществе. Это делает её важным текстом для разговора о прошлом.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«Тараса Бульбы» легко увидеть, как литература показывает нравственный выбор человека и связывает личную судьбу с судьбой народа.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помогает понять, как в одном произведении соединяются история, эпос и романтическая выразительность.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повести строится на соединении реальных исторических черт с широким эпическим изображением и яркими романтическими противопоставлениями.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В. Гоголя «Тарас Бульба»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признаки повести и примеры из текста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 показывает историю через судьбы людей, картины Сечи и военный конфликт. В этом произведении прошлое становится живым и помогает понять цену долга, верности и выбора.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жанре и истории в повести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2026-05-22T11:04:00Z</dcterms:created>
  <dcterms:modified xsi:type="dcterms:W3CDTF">2026-05-22T11:04:00Z</dcterms:modified>
</cp:coreProperties>
</file>