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регуляцию температуры тела и дыхания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и дыхания — ключ к стабильности и адаптации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гомеостаза и его важность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сохраняет баланс внутренней среды организма, регулируя температуру и дыхание для стабильной работы всех систем и успешной адаптации к изменениям.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человека: нормы и колебания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нормальная температура тела человека составляет примерно 36,6°C, но в течение суток она изменяется в пределах от 36,3°C утром до 37,2°C вечером.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 вызваны физической активностью, стрессом и гормональными изменениями, что является естественной адаптацией организма.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выше 38°C считаются перегревом, а ниже 35°C — переохлаждением; оба состояния опасны для здоровья.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постоянную температуру тела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обеспечивает эффективную работу ферментов и жизненно важных метаболических процессов в теле человека.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температурного баланса может привести к сбоям в работе органов и снижению иммунной защиты организма.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терморегуляции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— центральный мозговой отдел, контролирующий температуру по сигналам от рецепторов кожи.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регулирует теплоотдачу через потовые железы и кровеносные сосуды, усиливая или снижая теплообмен.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вырабатывают тепло при дрожи, помогая согреваться в холоде.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изменяют диаметр, уменьшая или увеличивая теплопотери через поверхность тела.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терморегуляции: от сигнала к ответу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регуляция температуры организмом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потери тепла организмом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теплоотдачи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пота составляет около 23% теплопотери, кожа излучает около 60% тепла, а конвекция переносит примерно 15% тепла от тела к воздуху. Эти процессы важны для охлаждения организма.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каждого способа зависит от температуры и влажности воздуха: при высокой влажности испарение снижается, а при низкой — усиливается теплоотдача через кожу и дыхательные пути.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высокой температуре пот испаряется с кожи, отводя лишнее тепло и защищая организм от перегрева.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физиологии, 2023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литра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потоотделения в сутки при жаре помогает эффективно снижать температуру тела.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тела в течение суток и при нагрузке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естественно снижается во сне и повышается во время физической активности, отражая адаптивные процессы организма.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температуры подтверждают важность её активной регуляции для поддержания здоровья и работоспособности.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данные подростков, 2022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переохлаждения и перегрева организма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переохлаждения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вызывает озноб и замедляет сердечный ритм. Это состояние снижает внимание и может привести к потере сознания, требуя срочного обогрева и медицинской помощи.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перегрева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организма провоцирует тепловой удар и обезвоживание. Симптомы — головокружение и слабость. Важно вовремя снизить нагрузку и восполнить жидкость для предотвращения опасных последствий.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акклиматизация: пути повышения устойчивости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как тренировка для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обливания и воздушных ванн помогают организму лучше справляться с изменениями температуры. Такие действия укрепляют иммунитет и повышают устойчивость к простудам и жаре.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Акклиматизация при смене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или путешествие в другой климат вызывают адаптацию организма к новым условиям температуры и влажности. Постепенное привыкание снижает риск перегрева или переохлаждения, улучшая общее самочувствие.
</a:t>
            </a:r>
            <a:endParaRPr lang="en-US" sz="13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его биологическая роль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поступление кислорода в кровь, необходимого для клеточного питания и энергетического обмена.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углекислого газа — важный процесс, предотвращающий сдвиги кислотно-щелочного баланса в организме.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Регулировка глубины и частоты дыхания помогает адаптироваться к физическим нагрузкам и изменению состава воздуха.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мозга: как регулируется дыхание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функции дыхательного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 находится в продолговатом мозге и отвечает за автоматическое поддержание ритма дыхания. Он обрабатывает сигналы от химических рецепторов о составе крови и направляет команды дыхательным мышцам.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контроля дыхания в мозге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реагирует на повышение углекислого газа, усиливая дыхание для вывода лишнего газа. При снижении кислорода сигнал поступает для увеличения глубины вдоха, обеспечивая достаточное насыщение крови.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при покое, движении и сне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меняется в зависимости от активности, влияя на насыщение крови кислородом и удаление углекислого газа.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дыхания при нагрузках обеспечивает организм необходимым кислородом, а во сне частота снижается, поддерживая отдых и восстановление.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дыхания подростков, 2022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дыханием и терморегуляцией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Учащённое дыхание увеличивает испарение воды из дыхательных путей, что способствует охлаждению организма при высокой температуре.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физических упражнений дыхание и температура тела тесно связаны, обеспечивая баланс тепловыделения и обмена газов.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дыхательных функций могут уменьшить эффективность охлаждения, увеличивая риск перегрева.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работа дыхательной и терморегуляционной систем поддерживает гомеостаз в изменяющихся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дыхание при стрессе и болезнях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эмоциональном напряжении и лихорадке дыхание становится частым и поверхностным, ускоряя теплоотдачу и обмен веществ.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Учащенное дыхание снижает уровень углекислого газа в крови, что временно изменяет кислотно-щелочной баланс и влияет на общее состояние организма.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терморегуляция и дыхание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функции, органы управления и возможные нарушения в системах терморегуляции и дыхания.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важны для поддержания гомеостаза, тесно взаимодействуют и влияют на здоровье организма.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класса, 2023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37" y="2633775"/>
            <a:ext cx="2120927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231" y="2633775"/>
            <a:ext cx="2120927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4827" y="2633775"/>
            <a:ext cx="2120927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1427" y="2633775"/>
            <a:ext cx="2120927" cy="2250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нарушения регуляции температуры и дыхания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удар — опасное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температуры и спутанность сознания требуют немедленной медицинской помощи. Тепловой удар возникает при перегреве и нарушении терморегуляции.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428201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Гипотермия и её симптомы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Озноб, слабость и снижение активности сигнализируют о переохлаждении. Без своевременного лечения гипотермия может привести к серьёзным осложнениям.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45948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влияет на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Затруднённое дыхание и одышка — признаки приступа астмы, ограничивающего поступление кислорода. Контроль и лечение помогают поддерживать нормальную функцию дыхания.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6761403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и дыхательные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заложенность носа затрудняют дыхание, снижая обмен газов. Правильный уход обеспечивает быстрое выздоровление.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адаптацию организма к температурным изменениям и укрепляют дыхательную систему.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снижает частоту простуд и снижает риск хронических заболеваний дыхательных путей.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сочетать упражнения с правильным режимом сна и закаливающими процедурами для максимальной пользы.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образ жизни и профилактика нарушений регуляции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контроля температуры и дыхания для здоровья школьников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терморегуляции и дыхания помогает школьникам эффективно заботиться о здоровье, избегать перегрева и переохлаждения, а также безопасно заниматься спортом.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2026-05-08T05:55:03Z</dcterms:created>
  <dcterms:modified xsi:type="dcterms:W3CDTF">2026-05-08T05:55:03Z</dcterms:modified>
</cp:coreProperties>
</file>