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личное письмо: ключевые темы и значимость навыка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— важный инструмент общения в цифровом мире, сохраняющий тёплые отношения.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свитков к мессенджерам: путь личного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переписка исторически отражала чувства и мысли, соединяя людей на расстоянии. Сегодня, несмотря на социальные сети, письма остаются важным способом искреннего общения.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— это неофициальное сообщение близким людям, выражающее искренние эмоции и интерес к их жизни, без деловой или формальной нагрузки.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обмен письмами укрепляет доверие и эмоциональную близость, позволяя делиться переживаниями и заботиться друг о друге.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письма — передать новости, поддержать связь и выразить поздравления, что помогает сохранить и развивать дружеские отношения.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личное письмо и зачем его писать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470" y="1393300"/>
            <a:ext cx="1586609" cy="17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775" y="1393300"/>
            <a:ext cx="1480949" cy="174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611" y="1393300"/>
            <a:ext cx="158657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1146" y="1393300"/>
            <a:ext cx="1525258" cy="1745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87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Отправка тёплых поздравлений с днём рождения помогает выразить внимание и сделать праздник более значимым для адресата.
</a:t>
            </a:r>
            <a:endParaRPr lang="en-US" sz="1048" dirty="0"/>
          </a:p>
        </p:txBody>
      </p:sp>
      <p:sp>
        <p:nvSpPr>
          <p:cNvPr id="12" name="Text 2"/>
          <p:cNvSpPr txBox="1"/>
          <p:nvPr/>
        </p:nvSpPr>
        <p:spPr>
          <a:xfrm>
            <a:off x="513187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дня рождения
</a:t>
            </a:r>
            <a:endParaRPr lang="en-US" sz="1375" dirty="0"/>
          </a:p>
        </p:txBody>
      </p:sp>
      <p:sp>
        <p:nvSpPr>
          <p:cNvPr id="13" name="Text 3"/>
          <p:cNvSpPr txBox="1"/>
          <p:nvPr/>
        </p:nvSpPr>
        <p:spPr>
          <a:xfrm>
            <a:off x="2631373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письма служат средством поддержки и ободрения в трудные моменты, показывая заботу и участие в жизни близких.
</a:t>
            </a:r>
            <a:endParaRPr lang="en-US" sz="1048" dirty="0"/>
          </a:p>
        </p:txBody>
      </p:sp>
      <p:sp>
        <p:nvSpPr>
          <p:cNvPr id="14" name="Text 4"/>
          <p:cNvSpPr txBox="1"/>
          <p:nvPr/>
        </p:nvSpPr>
        <p:spPr>
          <a:xfrm>
            <a:off x="2631373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сложной ситуации
</a:t>
            </a:r>
            <a:endParaRPr lang="en-US" sz="1375" dirty="0"/>
          </a:p>
        </p:txBody>
      </p:sp>
      <p:sp>
        <p:nvSpPr>
          <p:cNvPr id="15" name="Text 5"/>
          <p:cNvSpPr txBox="1"/>
          <p:nvPr/>
        </p:nvSpPr>
        <p:spPr>
          <a:xfrm>
            <a:off x="4737348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яркими событиями и впечатлениями важно для поддержания эмоционального контакта и интереса между собеседниками.
</a:t>
            </a:r>
            <a:endParaRPr lang="en-US" sz="1015" dirty="0"/>
          </a:p>
        </p:txBody>
      </p:sp>
      <p:sp>
        <p:nvSpPr>
          <p:cNvPr id="16" name="Text 6"/>
          <p:cNvSpPr txBox="1"/>
          <p:nvPr/>
        </p:nvSpPr>
        <p:spPr>
          <a:xfrm>
            <a:off x="4737348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впечатлениях
</a:t>
            </a:r>
            <a:endParaRPr lang="en-US" sz="1375" dirty="0"/>
          </a:p>
        </p:txBody>
      </p:sp>
      <p:sp>
        <p:nvSpPr>
          <p:cNvPr id="17" name="Text 7"/>
          <p:cNvSpPr txBox="1"/>
          <p:nvPr/>
        </p:nvSpPr>
        <p:spPr>
          <a:xfrm>
            <a:off x="6862600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приглашение создаёт атмосферу предвкушения и демонстрирует уважение к адресату, делая встречу запоминающейся.
</a:t>
            </a:r>
            <a:endParaRPr lang="en-US" sz="1048" dirty="0"/>
          </a:p>
        </p:txBody>
      </p:sp>
      <p:sp>
        <p:nvSpPr>
          <p:cNvPr id="18" name="Text 8"/>
          <p:cNvSpPr txBox="1"/>
          <p:nvPr/>
        </p:nvSpPr>
        <p:spPr>
          <a:xfrm>
            <a:off x="6862600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на встречу
</a:t>
            </a:r>
            <a:endParaRPr lang="en-US" sz="1375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уместно писать личное письмо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структура личного письма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3979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благодарности и вопросы об общем состоянии, создающие тёплый настрой.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02663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Вводная часть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7815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Пожелания, приглашения и мотивация к дальнейшему контакту.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886263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304500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1998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адресату, отражающее степень близости и личные отношения.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94200" y="1441325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5897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Изложение новостей, эмоций и интересующих тем для обсуждения.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493800" y="4439525"/>
            <a:ext cx="1875900" cy="5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Завершающие слова и подпись, подчеркивающие отношения между корреспондентами.
</a:t>
            </a:r>
            <a:endParaRPr lang="en-US" sz="1028" dirty="0"/>
          </a:p>
        </p:txBody>
      </p:sp>
      <p:sp>
        <p:nvSpPr>
          <p:cNvPr id="23" name="Text 11"/>
          <p:cNvSpPr txBox="1"/>
          <p:nvPr/>
        </p:nvSpPr>
        <p:spPr>
          <a:xfrm>
            <a:off x="3598563" y="345837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и подпись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 стилистические особенности личного письма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стиль: распространены дружеские выражения, разговорные обороты и эмоциональные слова, придающие тексту живость и искренность.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обращения: автор может использовать ласковые имена и личные фразы, отражая близость и особенности отношений.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формата: письмо не требует строгости в оформлении, но важно сохранять грамотность и уважительное отношение к собеседнику.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Эмотивность текста: часто применяются восклицания, сокращения и междометия для передачи настроения и усиления эмоционального отклика.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Приветствие: выбор обращения по ситуации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приветствия варьируются от «Привет, Лена!» для близких друзей до «Дорогой Максим» при более торжественной дружеской связи.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отражает характер отношений: чем ближе собеседники, тем более тёплое и фамильярное приветствие.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подбор начала письма помогает установить доверительный тон и задаёт дружескую атмосферу всему тексту.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Вводная часть: основа для общения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Благодарственные фразы, например, «Спасибо, что написала!», создают позитивный эмоциональный фон письма.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состоянии здоровья и делах, такие как «Как у тебя дела?», показывают искреннюю заинтересованность.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радости от получения письма помогает укрепить связь и мотивирует на дальнейшее общение.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вступления формируют дружескую атмосферу и приглашают к открытой и доверительной беседе.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основной части письма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новостей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текущих событиях, новых достижениях и важных изменениях в жизни автора.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эмоциями и мнениями, что помогает адресату лучше понять настроение и переживания писателя.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делам собеседника через вопросы стимулирует диалог и поддерживает живое общение.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вроде «Надеюсь на скорый ответ» подчеркивают заинтересованность автора в поддержании связи.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часть: добрые слова и приглашения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Приглашения к встрече или продолжению переписки способствуют развитию отношений и укреплению эмоционального контакта.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пожеланий успехов, здоровья и радости поддерживает доброжелательную атмосферу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и подпись: финальный аккорд письма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в письме — важный момент, отражающий настроение и близость автора к адресату, часто выражается короткими фразами вроде «Пока» или «До скорой встречи».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прощания варьируются от простых до эмоциональных, например, «С любовью» передают тёплое отношение, а «Ваш друг Максим» подчёркивают уровень дружеских отношений.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помогает придать письму индивидуальность, завершая обращение и оставляя у собеседника ощущение личного контакта с автором.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выбор прощальных формул способствует укреплению контакта и подчёркивает уважение к собеседнику, делая переписку более живой и душевной.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9845"/>
            <a:ext cx="4775700" cy="188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отличия между формальными и неформальными формами обращения в письмах, подчёркивая уместность каждого стиля в разных ситуациях.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личной переписке предпочтительнее использовать неформальные обращения, отражающие дружеские и доверительные отношения.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формальных и неформальных обращений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английского языка для старших классов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письма часто содержат местоимения «я» и «ты», что создаёт ощущение непосредственной беседы и доверительного общения между автором и адресатом.
</a:t>
            </a:r>
            <a:endParaRPr lang="en-US" sz="714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местоимений первого лица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уместны риторические вопросы и междометия, такие как «Ой!» или «Ах!», передающие живость эмоций и подчёркивающие искренность автора.
</a:t>
            </a:r>
            <a:endParaRPr lang="en-US" sz="714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и эмоциональные междометия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суффиксов типа «-ик», «-очка» делает письмо более дружелюбным и душевным, отражая тёплое отношение к адресату.
</a:t>
            </a:r>
            <a:endParaRPr lang="en-US" sz="812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суффиксы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личного письма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восклицательные знаки усиливают эмоциональное восприятие письма, делая текст живым и выразительным, что укрепляет эмоциональную связь с получателем.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искренние обращения помогают передать тональность текста, сделать письмо более дружеским и насыщенным смыслом.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Многоточия создают эффект задумчивости или интриги, а шутки и словесные игры придают письму индивидуальность и лёгкость восприятия.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Стилистика и эмоциональная выразительность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анализ помогает выявлять и устранять ошибки, повышая качество личной переписки среди учащихся.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связаны с незнанием структуры и грамматическими неточностями, поэтому следует уделить этим аспектам особое внимание.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статистика типичных ошибок в письмах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письменных работ учащихся, 2021–2023 годы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обменивание письмами укрепляет доверие и эмоциональную близость, позволяя своевременно разрешать конфликты и поддерживать связь на расстоянии.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как способ сохранить дружбу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 — переписка между школьными друзьями после переезда одного из них, которая помогает сохранить тёплые отношения и поддерживать взаимопонимание.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форматы личных писем: 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письмах и сообщениях сохраняется традиционная структура, но тексты обычно короче и дополнены эмодзи и стикерами для передачи эмоций.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быстроту обмена, грамотность и уважительное отношение к адресату остаются важными, подчеркивая серьёзность общения.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личных обращений и правильной пунктуации помогает сохранять внимание и взаимопонимание в цифровой переписке.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форматы расширяют возможности самовыражения, сохраняя при этом основы традиционного личного письма.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успешного написания письма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 проверяйте текст на орфографические и пунктуационные ошибки, чтобы письмо выглядело аккуратно и вызывало доверие у адресата.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искренние и индивидуальные выражения, избегая шаблонных фраз, чтобы сделать письмо более живым и персональным.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личные воспоминания и конкретные детали, учитывайте интересы собеседника для укрепления эмоционального контакта.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полностью оформленного личного письма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 тёплого обращения и выражения благодарности за предыдущее послание, создавая дружеский тон общения.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содержит новости, личные впечатления и вопросы, обращённые к адресату для поддержания диалога.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включает добрые пожелания и приглашение к дальнейшему общению, демонстрируя заботу и интерес к собеседнику.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автор ставит подпись, подчёркивая индивидуальность и дружеский характер письма, соответствуя всем рекомендациям.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умения писать личные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написания личных писем развивает эмоциональную чуткость, грамотность и помогает строить прочные социальные связи, что важно в современном динамичном мире.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2026-05-07T19:27:32Z</dcterms:created>
  <dcterms:modified xsi:type="dcterms:W3CDTF">2026-05-07T19:27:32Z</dcterms:modified>
</cp:coreProperties>
</file>