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смеховой культуры в русской литературе XX века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способ говорить о времени, людях и правде.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народного смеха к литературе XX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смеховая традиция выросла из ярмарки, балагана и народной шутки. В XX веке она помогала писателям откликаться на революцию, перемены быта и цензуру, сохраняя свободу наблюдения и оценки.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комического в литературе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прямо высмеивает общественные и нравственные недостатки, заставляя читателя увидеть, что в жизни не работает и почему это опасно.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создаёт двойной смысл: слова звучат спокойно, но за ними скрывается насмешка, сомнение или мягкая критика героя и ситуации.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пародия усиливают необычность, преувеличивают черты или подражают чужому стилю, поэтому смешное часто соседствует с серьёзным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смеховая основа русской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маска, перевёрнутый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смех связан с ярмаркой, толпой, переодеванием и шуткой, где привычные роли на время меняются местами. Так рождается ощущение условности и свободы.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Карнавальность в литературе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традиция помогает понять сценичность и карнавальность у Булгакова и Ильфа с Петровым. Визуально здесь особенно уместны ярмарка, маски, балаган и народное гулянье.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1920-х годов: новые реалии и новые цели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1920-х годов остро реагировала на бюрократию, очереди, дефицит и неустроенность повседневной жизни в городах и учреждениях.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фельетона, заметки и сатирического рассказа стала особенно заметной: она быстро и точно откликалась на события дня.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проверяло правду: официальные лозунги, красивые слова и обещания сопоставлялись с реальным опытом людей.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сатирический текст превращался в способ увидеть противоречия эпохи и назвать то, что обычно старались не замечать.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конкуренцию, а разные способы говорить о сходных исторических переменах.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выразительный комизм строится на иронии и гротеске, но у каждого автора есть свой тон.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материалам презентации; значения условные, составлены для учебного анализа.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комизма у основных авторов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04219"/>
            <a:ext cx="415500" cy="36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Зощенко: смех о повседневной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разговорный язык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Зощенко говорят неловко и буднично, поэтому сама речь становится источником смешного. Слова часто звучат слишком серьёзно для маленькой и нелепой ситуации.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Коммунальный быт и мелкие конфликты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очереди, бытовые ссоры, соседские столкновения и мелкие страхи. В таких эпизодах смешное рождается из обычной жизни, знакомой многим читателям.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тона и события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появляется, когда персонаж пытается говорить важно, а описывает пустяк. Это несоответствие подчёркивает смешную сторону повседневности и характер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 сатирический плакат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соединял поэзию, лозунг и плакатную выразительность. Его сатира была громкой, резкой и очень заметной: она сразу обращала внимание на мещанство, бюрократию и равнодушие.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важны ритм, крупный жест и острая интонация. Такой стиль легко представить как агитационный плакат с сильным контрастом и ярким общественным обращением.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Ильф и Петров: авантюрный роман и комедия характеров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«Двенадцати стульях» и «Золотом телёнке» показан мир аферистов, чиновников, мечтателей и случайных удачливых людей, где каждый старается извлечь выгоду.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Бендер становится главным мастером речевой игры: он остроумен, изобретателен и пародирует образ победителя, который всегда оказывается умнее остальных.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этих книгах раскрывает жадность, доверчивость, тщеславие и привычку приспосабливаться к обстоятельствам, не теряя при этом живости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сатирический эпизод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бытовая деталь превращается в сатирический смысл у Зощенко, Ильфа и Петрова, Булгакова.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гротеск, фантастика и сатира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Булгакова смешное редко бывает просто забавой: оно помогает увидеть, как абсурдно устроены невежество, самоуверенность и власть над человеком.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«Собачьем сердце» и «Роковых яйцах» фантастический опыт становится гротеском, который показывает опасность вмешательства без знаний, совести и ответственности.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у Булгакова часто соседствуют с тревожным смыслом: за улыбкой скрываются вопросы о свободе, трусости, выборе и личной цене поступков.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одновременно развлекает и заставляет думать. Он делает сатиру острой, а мир произведений — странным, узнаваемым и очень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авторы использовали комическое по-своему, но говорили о близких проблемах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свой способ смешного, но все они используют его как инструмент наблюдения за человеком и временем.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литературе XX века; произведения указанных авторов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основные формы смеха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цензура в литературе XX 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Намёк вместо прямого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говорили о сложных и опасных темах не открыто, а через намёки, чтобы читатель сам догадался о скрытом смысле и критике.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Эзопов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Иносказание помогало писать о власти, быте и общественных привычках осторожно. Такой язык делал текст понятным для внимательного читателя и менее заметным для цензуры.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абсурд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сюжет позволял показать нелепость реальности через необычные события. Смешное становилось способом рассказать о серьёзных проблемах без прямого обвинения.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защита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помогал сохранять свободу оценки, даже когда текст могли сократить или запретить. Он давал автору возможность говорить правду осторожно, но ясно.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Трагикомедия войны и памяти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фронтовой литературе смех поддерживает людей в тяжёлых условиях. Он помогает показать находчивость, товарищество и живую речь солдат.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Твардовского комическое и героическое соединяются естественно. Шутка не отменяет опасности, а подчёркивает стойкость человека перед войной.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 сохраняет трагикомический тон, потому что в ней важно помнить о потерях и одновременно видеть в человеке силу жить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заметны в прозе и стихах, где бытовая деталь быстро превращается в сатирическое наблюдение.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высмеивают не один недостаток, а целый круг привычек, которые мешают честной и разумной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Зощенко, Булгакова, Ильфа и Петрова, Маяковского и Твардовского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высмеиваются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Смеховая речь: язык как источник комизма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часто рождается из простых речевых ошибок, канцелярских слов и неловких повторов. Когда персонаж говорит слишком важно или слишком путано, его речь сама становится смешной.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что сказано, но и как сказано. Интонация, просторечие, шаблонные фразы и смешение стилей помогают писателю показать характер героя и отношение к нему.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смех был важен для читателей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помогал узнавать в книгах знакомую жизнь: очереди, разговоры, бытовые странности и человеческие слабости. Читатель видел эпоху не только через события, но и через повседневные мелочи.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развивало наблюдательность и учило сравнивать слова с делами. Это было особенно важно в литературе, где за внешней шуткой часто скрывалась серьёзная мысль.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смешное легче понимать героев и замечать, что в них есть и забавное, и печальное. Поэтому смех делал чтение не менее глубоким, а иногда даже более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народного смеха к авторской сатире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смеховой традиции от устной культуры к литературе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что у каждого автора был свой жанр, свой приём и своя тема, но все они работали с комическим по-своему.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Смеховая культура века не была одинаковой: она менялась вместе с историей, но всегда помогала писателям говорить о важном ярко и точно.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Изучаемые произведения и литературный контекст XX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XX века и их вклад в смеховую культуру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помогает видеть правду
</a:t>
            </a:r>
            <a:endParaRPr lang="en-US" sz="3379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показала, что смех — это не просто развлечение. Он учит замечать ложь, понимать людей и смотреть на трудные события честно, внимательно и глубже.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2026-05-23T04:05:40Z</dcterms:created>
  <dcterms:modified xsi:type="dcterms:W3CDTF">2026-05-23T04:05:40Z</dcterms:modified>
</cp:coreProperties>
</file>