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среда клетки, где всё связано в единую систему.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и одномембранные органоиды клетки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 — рабочее пространство клетки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цитоплазме клетка не просто хранит структуры, а живёт: здесь идут реакции обмена, перемещение органоидов и передача веществ между её частями.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70–80%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основа обеспечивает растворение веществ и быстрый обмен между органоидами, а вязкость и кислотность помогают поддерживать точность клеточных процессов.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массы клетки приходится на воду, поэтому цитоплазма остаётся средой для осмоса, диффузии и ферментативных реакций.
</a:t>
            </a:r>
            <a:endParaRPr lang="en-US" sz="1898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школьного курса цитологии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Гиалоплазма, органоиды и включения
</a:t>
            </a:r>
            <a:endParaRPr lang="en-US" sz="2595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Гиалоплазма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полужидкая основа цитоплазмы, в которой располагаются органоиды и проходят основные реакции обмена веществ, связанные с движением молекул и внутриклеточным транспортом.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структуры клетки выполняют специализированные функции: синтез, модификацию, накопление, переваривание и обезвреживание веществ, обеспечивая согласованную работу клетки.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093350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включения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временные запасы и продукты обмена: гранулы гликогена, жировые капли, пигменты и кристаллы; их состав зависит от типа и состояния клетки.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093350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удобно показать клетку как систему, где гиалоплазма заполняет пространство между мембраной и ядром, а включения и органоиды находятся внутри неё.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одномембранных органоидов клетки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количество органоидов, а равную значимость разных направлений работы клетки: синтеза, переработки, накопления, расщепления и обезвреживания веществ.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органоид выполняет собственную задачу, но вместе они образуют единый внутриклеточный конвейер.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школьному курсу 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Эндоплазматическая сеть: строение и разновидности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36017" y="1298245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Единная мембранная сеть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ЭПС представляет собой разветвлённую систему каналов и цистерн, связанную с ядерной оболочкой. Благодаря этому она объединяет ядро с остальной цитоплазмой и служит путём переноса веществ.
</a:t>
            </a:r>
            <a:endParaRPr lang="en-US" sz="1272" dirty="0"/>
          </a:p>
        </p:txBody>
      </p:sp>
      <p:sp>
        <p:nvSpPr>
          <p:cNvPr id="11" name="Text 3"/>
          <p:cNvSpPr txBox="1"/>
          <p:nvPr/>
        </p:nvSpPr>
        <p:spPr>
          <a:xfrm>
            <a:off x="1331542" y="2312857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Шероховатая и гладкая ЭПС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Шероховатая ЭПС несёт рибосомы и синтезирует белки для секреции, мембран и лизосом. Гладкая ЭПС лишена рибосом и образует липиды, запасает кальций, участвует в детоксикации.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331542" y="3327457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согласование процессов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разновидности ЭПС работают как единая система: они не только создают вещества, но и направляют их дальше, связывая синтез с последующей обработкой в клетке.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белка от синтеза до секреции
</a:t>
            </a:r>
            <a:endParaRPr lang="en-US" sz="2655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движение белка через мембранные структуры клетки.
</a:t>
            </a:r>
            <a:endParaRPr lang="en-US" sz="108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95864"/>
            <a:ext cx="657000" cy="5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525064"/>
            <a:ext cx="657000" cy="52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Гольджи как центр обработки и сортировки веществ
</a:t>
            </a:r>
            <a:endParaRPr lang="en-US" sz="212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Стопки цистерн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Гольджи построен из уплощённых мембранных мешочков, расположенных стопками. Такая организация позволяет последовательно изменять молекулы и направлять их дальше по клетке.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 молекул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вещества, поступившие из эндоплазматической сети, подвергаются модификации и собираются в пузырьки, удобные для переноса к нужным участкам клетки или к мембране.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и адресация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 распределяет молекулы по назначению: одни направляет на выделение, другие — к лизосомам, третьи — для дальнейшего использования внутри клетки.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в секреторных клетках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хорошо комплекс Гольджи развит там, где идёт интенсивное выделение веществ: в железистых и других секретирующих клетках он работает наиболее активно.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1870901"/>
            <a:ext cx="3709500" cy="21165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одномембранные органоиды и их признаки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 каждого органоида есть собственная специализация, но все они включены в общий обмен веществ клетки.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Одномембранные органоиды различаются строением и задачами, но вместе обеспечивают синтез, переработку, накопление и разрушение веществ.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цитология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Лизосомы: внутриклеточное переваривание
</a:t>
            </a:r>
            <a:endParaRPr lang="en-US" sz="2247" dirty="0"/>
          </a:p>
        </p:txBody>
      </p:sp>
      <p:sp>
        <p:nvSpPr>
          <p:cNvPr id="12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и среда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содержат гидролитические ферменты, которые работают в кислой среде. Это позволяет им эффективно расщеплять крупные молекулы и утилизировать клеточный «мусор».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они расщепляют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разрушают белки, липиды, углеводы, старые органоиды, бактерии и чужеродные частицы, помогая клетке очищать внутреннее пространство и поддерживать порядок.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0993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защитой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много лизосом в клетках, которые активно захватывают и перерабатывают частицы, например в лейкоцитах, выполняющих защитную функцию организма.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230993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клетке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Переваривание в лизосомах не только удаляет ненужное, но и возвращает полезные вещества в общий обмен, поэтому этот процесс экономит ресурсы клетки.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Автофагия и обновление клеточных структур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89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 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1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старении, стрессе или нехватке питательных веществ клетка распознаёт повреждённые мембраны, белковые комплексы и изношенные органоиды как элементы, подлежащие удалению.
</a:t>
            </a:r>
            <a:endParaRPr lang="en-US" sz="1570" dirty="0"/>
          </a:p>
        </p:txBody>
      </p:sp>
      <p:sp>
        <p:nvSpPr>
          <p:cNvPr id="8" name="Text 2"/>
          <p:cNvSpPr txBox="1"/>
          <p:nvPr/>
        </p:nvSpPr>
        <p:spPr>
          <a:xfrm>
            <a:off x="29452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в лизосому
</a:t>
            </a:r>
            <a:pPr algn="l" indent="0" marL="0">
              <a:lnSpc>
                <a:spcPct val="100000"/>
              </a:lnSpc>
              <a:buNone/>
            </a:pPr>
            <a:r>
              <a:rPr lang="en-US" sz="1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Ненужные компоненты заключаются в пузырёк и сливаются с лизосомой, где гидролитические ферменты начинают их последовательное расщепление.
</a:t>
            </a:r>
            <a:endParaRPr lang="en-US" sz="1786" dirty="0"/>
          </a:p>
        </p:txBody>
      </p:sp>
      <p:sp>
        <p:nvSpPr>
          <p:cNvPr id="9" name="Text 3"/>
          <p:cNvSpPr txBox="1"/>
          <p:nvPr/>
        </p:nvSpPr>
        <p:spPr>
          <a:xfrm>
            <a:off x="55315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использование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Образовавшиеся аминокислоты, сахара и жирные кислоты возвращаются в общий обмен клетки и идут на синтез новых молекул и структур.
</a:t>
            </a:r>
            <a:endParaRPr lang="en-US" sz="1735" dirty="0"/>
          </a:p>
        </p:txBody>
      </p:sp>
      <p:sp>
        <p:nvSpPr>
          <p:cNvPr id="10" name="Text 4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 у растений, грибов и простейших
</a:t>
            </a:r>
            <a:endParaRPr lang="en-US" sz="2369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вакуоль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растительных клеток крупная вакуоль занимает значительную часть объёма, содержит клеточный сок и поддерживает тургор, благодаря чему клетка сохраняет форму и устойчивость.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и регуляция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грибов вакуоли накапливают питательные вещества, ионы и продукты обмена, помогая клетке поддерживать внутреннее равновесие и приспосабливаться к изменениям среды.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093350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Осморегуляция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простейших сократительные вакуоли периодически удаляют избыток воды, предотвращая разрыв клетки и обеспечивая точную регуляцию водного баланса.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093350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 объём вакуолей меняются в зависимости от типа организма, возраста клетки и её физиологической активности, поэтому одна структура выполняет разные задачи.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функций вакуолей в разных группах организмов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вакуоли не имеют единой «универсальной» роли: их значение определяется типом клетки и условиями её существования.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группах вакуоли поддерживают гомеостаз, но у растений преобладает опорная функция, а у простейших — осморегуляторная.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788" y="1451264"/>
            <a:ext cx="58905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978" y="1525064"/>
            <a:ext cx="657000" cy="52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Пероксисомы: ключевые функции
</a:t>
            </a:r>
            <a:endParaRPr lang="en-US" sz="2703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Окисление жирных кислот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Пероксисомы участвуют в расщеплении некоторых жирных кислот, помогая клетке получать энергию и перерабатывать липидные соединения без накопления вредных промежуточных продуктов.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токсинов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пероксисом работают ферменты, которые обезвреживают вещества, образующиеся при обмене, снижая их повреждающее действие на клеточные структуры и мембраны.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Каталаза и перекись водорода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Каталаза разлагает перекись водорода на воду и кислород, поэтому пероксисомы особенно важны для защиты клетки от окислительного стресса.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клетки органов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пероксисомы играют в клетках печени и почек, где постоянно идёт интенсивная переработка и обезвреживание различных соединений.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050721"/>
            <a:ext cx="4231200" cy="16862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и пероксисомы: сходство и различия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оба органоида связаны с переработкой веществ, но работают по разным биохимическим механизмам и в разных задачах.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разрушают сложные молекулы, а пероксисомы обезвреживают продукты окисления; их функции дополняют друг друга.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95864"/>
            <a:ext cx="657000" cy="5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495864"/>
            <a:ext cx="657000" cy="58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525064"/>
            <a:ext cx="657000" cy="52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525064"/>
            <a:ext cx="657000" cy="52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Внутриклеточный транспорт в цитоплазме
</a:t>
            </a:r>
            <a:endParaRPr lang="en-US" sz="217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Везикулы-переносчики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Мембранные пузырьки доставляют вещества между ЭПС, комплексом Гольджи, лизосомами и плазматической мембраной, обеспечивая точность перемещения молекул внутри клетки.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по микротрубочкам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Микротрубочки создают внутриклеточные «рельсы», по которым везикулы движутся в нужном направлении, не теряя время и не смешивая содержимое хаотично.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Белки-моторы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белки используют энергию АТФ, чтобы перемещать пузырьки и органоиды к нужным участкам клетки, особенно в крупных и активно работающих клетках.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транспорту в цитоплазме ферменты, мембранные компоненты и сигнальные молекулы поступают туда, где они нужны в данный момент.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Мембранный конвейер клетки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перемещения веществ между одномембранными органоидами и клеточной мембраной
</a:t>
            </a:r>
            <a:endParaRPr lang="en-US" sz="84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органоидов в разных типах клеток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5810" y="2359850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Железистые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клетках, которые синтезируют и выделяют белки, особенно развиты шероховатая ЭПС и комплекс Гольджи. Это обеспечивает быстрый сбор, модификацию и выведение секрета.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90572" y="2359225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Фагоцитирующие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лейкоцитах и сходных клетках много лизосом, потому что им необходимо разрушать захваченные частицы, бактерии и собственные изношенные структуры после работы.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25310" y="2359225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вакуоль помогает поддерживать тургор, запасать вещества и сохранять форму клетки. Поэтому она особенно важна в тканях, где требуется прочность и упругость.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60060" y="2359225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детоксикации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печени, почках и других тканях с интенсивной переработкой веществ заметны пероксисомы. Их набор органоидов отражает специализированную функцию клетки в организме.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цитоплазма удерживает клетку как целое
</a:t>
            </a:r>
            <a:endParaRPr lang="en-US" sz="2928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все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напоминает внутреннее пространство, в котором соединяются ядро, мембраны и органоиды. Здесь происходят реакции обмена, а везикулы и белковые комплексы перемещаются без остановки, связывая отдельные процессы в единую систему.
</a:t>
            </a:r>
            <a:endParaRPr lang="en-US" sz="1477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нарушается одна деталь
</a:t>
            </a:r>
            <a:pPr algn="l" indent="0" marL="0">
              <a:lnSpc>
                <a:spcPct val="100000"/>
              </a:lnSpc>
              <a:buNone/>
            </a:pPr>
            <a:r>
              <a:rPr lang="en-US" sz="16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Сбой в работе ЭПС, комплекса Гольджи или лизосом быстро отражается на всей клетке: нарушаются синтез, сортировка и удаление отходов. Поэтому целостность цитоплазмы важна не меньше, чем строение самих органоидов.
</a:t>
            </a:r>
            <a:endParaRPr lang="en-US" sz="1638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порядок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6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цитоплазме клетка сохраняет согласованность своих функций: получает вещества, преобразует их и распределяет по нужным направлениям. Без этой среды движение и обмен внутри клетки стали бы хаотичными.
</a:t>
            </a:r>
            <a:endParaRPr lang="en-US" sz="160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6275" y="1306500"/>
            <a:ext cx="74514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как согласованная система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объединяет все внутриклеточные процессы, а одномембранные органоиды превращают их в точный конвейер синтеза, транспорта и обновления. Именно эта согласованность делает эукариотическую клетку жизнеспособной.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2026-06-01T17:52:06Z</dcterms:created>
  <dcterms:modified xsi:type="dcterms:W3CDTF">2026-06-01T17:52:06Z</dcterms:modified>
</cp:coreProperties>
</file>