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500" y="2725406"/>
            <a:ext cx="8486700" cy="21133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288475"/>
            <a:ext cx="5329500" cy="3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1559507"/>
            <a:ext cx="5591700" cy="9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Узнаем, какой ветер сильнее, по его следам вокруг нас.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763925"/>
            <a:ext cx="5591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сравнить два ветра по силе
</a:t>
            </a:r>
            <a:endParaRPr lang="en-US" sz="2769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27125" y="720488"/>
            <a:ext cx="3609600" cy="35990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1612750"/>
            <a:ext cx="44142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вокруг нас
</a:t>
            </a:r>
            <a:endParaRPr lang="en-US" sz="33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2628900"/>
            <a:ext cx="4414200" cy="9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— это движение воздуха. Он бывает тихим или очень сильным, и его сила меняется вместе с погодой и временем дня.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306725" y="1469475"/>
            <a:ext cx="4483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Смотрим на движение воздуха
</a:t>
            </a:r>
            <a:pPr algn="l" indent="0" marL="0">
              <a:lnSpc>
                <a:spcPct val="115000"/>
              </a:lnSpc>
              <a:buNone/>
            </a:pPr>
            <a:r>
              <a:rPr lang="en-US" sz="3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показывает, как быстро движется воздух. Чем она больше, тем заметнее ветер: он уже не просто шевелит листья, а уверенно качает ветки и треплет одежду.
</a:t>
            </a:r>
            <a:endParaRPr lang="en-US" sz="1198" dirty="0"/>
          </a:p>
        </p:txBody>
      </p:sp>
      <p:sp>
        <p:nvSpPr>
          <p:cNvPr id="9" name="Text 2"/>
          <p:cNvSpPr txBox="1"/>
          <p:nvPr/>
        </p:nvSpPr>
        <p:spPr>
          <a:xfrm>
            <a:off x="2128184" y="2487575"/>
            <a:ext cx="4483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Слабый ветер
</a:t>
            </a:r>
            <a:pPr algn="l" indent="0" marL="0">
              <a:lnSpc>
                <a:spcPct val="115000"/>
              </a:lnSpc>
              <a:buNone/>
            </a:pPr>
            <a:r>
              <a:rPr lang="en-US" sz="3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слабом ветре листья двигаются совсем чуть-чуть, будто кто-то тихонько щекочет их. Такой ветер легко заметить, но он не мешает идти и разговаривать на улице.
</a:t>
            </a:r>
            <a:endParaRPr lang="en-US" sz="1198" dirty="0"/>
          </a:p>
        </p:txBody>
      </p:sp>
      <p:sp>
        <p:nvSpPr>
          <p:cNvPr id="10" name="Text 3"/>
          <p:cNvSpPr txBox="1"/>
          <p:nvPr/>
        </p:nvSpPr>
        <p:spPr>
          <a:xfrm>
            <a:off x="2904155" y="3505675"/>
            <a:ext cx="4483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Сильный ветер
</a:t>
            </a:r>
            <a:pPr algn="l" indent="0" marL="0">
              <a:lnSpc>
                <a:spcPct val="115000"/>
              </a:lnSpc>
              <a:buNone/>
            </a:pPr>
            <a:r>
              <a:rPr lang="en-US" sz="3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скорость выше, ветер становится заметнее: он шумит, наклоняет ветки и заставляет людей крепче держать шапку или капюшон. По скорости два ветра сравнивают в первую очередь.
</a:t>
            </a:r>
            <a:endParaRPr lang="en-US" sz="1198" dirty="0"/>
          </a:p>
        </p:txBody>
      </p:sp>
      <p:sp>
        <p:nvSpPr>
          <p:cNvPr id="11" name="Text 4"/>
          <p:cNvSpPr txBox="1"/>
          <p:nvPr/>
        </p:nvSpPr>
        <p:spPr>
          <a:xfrm>
            <a:off x="355800" y="363700"/>
            <a:ext cx="5723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простой признак — скорость ветра
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16700" y="1231112"/>
            <a:ext cx="2704500" cy="26965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5800" y="363700"/>
            <a:ext cx="63552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слабый и сильный ветер вокруг нас
</a:t>
            </a:r>
            <a:endParaRPr lang="en-US" sz="2102" dirty="0"/>
          </a:p>
        </p:txBody>
      </p:sp>
      <p:sp>
        <p:nvSpPr>
          <p:cNvPr id="11" name="Text 2"/>
          <p:cNvSpPr txBox="1"/>
          <p:nvPr/>
        </p:nvSpPr>
        <p:spPr>
          <a:xfrm>
            <a:off x="355800" y="1548725"/>
            <a:ext cx="26244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Трава и листья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Слабый ветер лишь слегка колышет траву и листья, как будто они кивают друг другу. Сильный ветер уже заставляет их заметно дрожать и наклоняться в одну сторону.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355800" y="2980325"/>
            <a:ext cx="26244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Деревья и ветки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ветер усиливается, ветки начинают гнуться, а деревья наклоняются. По такому движению сразу видно: ветер уже не шутит и стал гораздо сильнее.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6093350" y="1548725"/>
            <a:ext cx="24453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Флаги и пыль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Сильный ветер раздувает флаги, поднимает пыль и заставляет мелкие предметы двигаться быстрее. Это очень заметные следы, по которым легко понять силу ветра.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6093350" y="2980325"/>
            <a:ext cx="24453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Удобная картинка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изображении хорошо показать два дерева рядом: одно спокойное, другое наклонено ветром. Рядом можно добавить флажок и ребенка, который крепко держит капюшон.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535343"/>
            <a:ext cx="8381100" cy="2904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917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сравнить два ветра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55800" y="1023131"/>
            <a:ext cx="5891700" cy="20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наблюдают за воздухом, потом проверяют его силу по признакам и шкале.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4"/>
            <a:ext cx="6036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Порывы ветра тоже важны
</a:t>
            </a:r>
            <a:endParaRPr lang="en-US" sz="3500" dirty="0"/>
          </a:p>
        </p:txBody>
      </p:sp>
      <p:sp>
        <p:nvSpPr>
          <p:cNvPr id="7" name="Text 1"/>
          <p:cNvSpPr txBox="1"/>
          <p:nvPr/>
        </p:nvSpPr>
        <p:spPr>
          <a:xfrm>
            <a:off x="358975" y="1736099"/>
            <a:ext cx="2390100" cy="139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— спокойный ветер
</a:t>
            </a:r>
            <a:pPr algn="l" indent="0" marL="0">
              <a:lnSpc>
                <a:spcPct val="100000"/>
              </a:lnSpc>
              <a:buNone/>
            </a:pPr>
            <a:r>
              <a:rPr lang="en-US" sz="17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ветра могут дуть почти одинаково ровно. В такой момент кажется, что они одинаковые, но это еще не весь секрет.
</a:t>
            </a:r>
            <a:endParaRPr lang="en-US" sz="1791" dirty="0"/>
          </a:p>
        </p:txBody>
      </p:sp>
      <p:sp>
        <p:nvSpPr>
          <p:cNvPr id="8" name="Text 2"/>
          <p:cNvSpPr txBox="1"/>
          <p:nvPr/>
        </p:nvSpPr>
        <p:spPr>
          <a:xfrm>
            <a:off x="2945275" y="1736099"/>
            <a:ext cx="2390100" cy="139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3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— внезапный толчок
</a:t>
            </a:r>
            <a:pPr algn="l" indent="0" marL="0">
              <a:lnSpc>
                <a:spcPct val="100000"/>
              </a:lnSpc>
              <a:buNone/>
            </a:pPr>
            <a:r>
              <a:rPr lang="en-US" sz="173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из ветров может резко усилиться на несколько секунд. Такой короткий и сильный толчок называется порывом и очень меняет ощущение.
</a:t>
            </a:r>
            <a:endParaRPr lang="en-US" sz="1735" dirty="0"/>
          </a:p>
        </p:txBody>
      </p:sp>
      <p:sp>
        <p:nvSpPr>
          <p:cNvPr id="9" name="Text 3"/>
          <p:cNvSpPr txBox="1"/>
          <p:nvPr/>
        </p:nvSpPr>
        <p:spPr>
          <a:xfrm>
            <a:off x="5531575" y="1736099"/>
            <a:ext cx="2390100" cy="139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это замечать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не смотреть на порывы, можно ошибиться в сравнении. Иногда именно они делают ветер громче, резче и заметно сильнее для людей и природы.
</a:t>
            </a:r>
            <a:endParaRPr lang="en-US" sz="1800" dirty="0"/>
          </a:p>
        </p:txBody>
      </p:sp>
      <p:sp>
        <p:nvSpPr>
          <p:cNvPr id="10" name="Text 4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5800" y="363700"/>
            <a:ext cx="61803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Шкала Бофорта — удобная подсказка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55800" y="2359850"/>
            <a:ext cx="2560500" cy="17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штиля до сильного ветра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Шкала Бофорта показывает силу ветра числами от 0 до 12. Ноль — это почти полный штиль, а большие числа означают всё более сильный ветер.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291764" y="2359225"/>
            <a:ext cx="2560500" cy="17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наблюдениями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шкала удобна тем, что числа легко связать с тем, что видно вокруг: с движением листьев, флагов, дыма и волн на воде.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227750" y="2358638"/>
            <a:ext cx="2560500" cy="17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для сравнения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два ветра кажутся похожими, шкала помогает выбрать правильный ответ. Она превращает обычное наблюдение в понятное и аккуратное сравнение.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66200" y="1471264"/>
            <a:ext cx="4260600" cy="11317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25475" y="2929637"/>
            <a:ext cx="4276200" cy="117762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838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Приборы, которые помогают измерять ветер
</a:t>
            </a:r>
            <a:endParaRPr lang="en-US" sz="2928" dirty="0"/>
          </a:p>
        </p:txBody>
      </p:sp>
      <p:sp>
        <p:nvSpPr>
          <p:cNvPr id="7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55800" y="1509225"/>
            <a:ext cx="40308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Анемометр считает скорость
</a:t>
            </a:r>
            <a:pPr algn="l" indent="0" marL="0">
              <a:lnSpc>
                <a:spcPct val="100000"/>
              </a:lnSpc>
              <a:buNone/>
            </a:pPr>
            <a:r>
              <a:rPr lang="en-US" sz="15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Анемометр помогает узнать, как быстро движется воздух. Его ставят там, где ветер свободно обдувает прибор, и тогда сравнение становится точнее, чем просто по ощущениям. Это очень полезно, когда ветер капризничает, как будто играет в прятки.
</a:t>
            </a:r>
            <a:endParaRPr lang="en-US" sz="1552" dirty="0"/>
          </a:p>
        </p:txBody>
      </p:sp>
      <p:sp>
        <p:nvSpPr>
          <p:cNvPr id="9" name="Text 3"/>
          <p:cNvSpPr txBox="1"/>
          <p:nvPr/>
        </p:nvSpPr>
        <p:spPr>
          <a:xfrm>
            <a:off x="355800" y="2967750"/>
            <a:ext cx="40308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Флюгер показывает сторону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Флюгер нужен, чтобы понять, откуда дует ветер. Он поворачивается вслед за воздухом, словно маленький указатель на крыше. Рядом с анемометром он помогает увидеть и направление, и силу ветра одновременно.
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55800" y="363700"/>
            <a:ext cx="63552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Направление ветра — это не его сила
</a:t>
            </a:r>
            <a:endParaRPr lang="en-US" sz="2600" dirty="0"/>
          </a:p>
        </p:txBody>
      </p:sp>
      <p:sp>
        <p:nvSpPr>
          <p:cNvPr id="8" name="Text 2"/>
          <p:cNvSpPr txBox="1"/>
          <p:nvPr/>
        </p:nvSpPr>
        <p:spPr>
          <a:xfrm>
            <a:off x="355800" y="1548725"/>
            <a:ext cx="27375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Откуда дует ветер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Направление показывает, с какой стороны приходит воздух. Два ветра могут дуть с разных сторон, но при этом быть одинаково сильными и одинаково заметными.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3240585" y="1548725"/>
            <a:ext cx="27375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— это другое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сравнении важнее не сторона, а то, насколько быстро движется воздух. Поэтому направление помогает, но не заменяет главного признака — силы ветра.
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1306728" y="1319345"/>
            <a:ext cx="4419600" cy="7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и ветки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ветер слабый, листья только чуть шевелятся. Когда ветер сильнее, ветки начинают качаться заметно, и дерево словно наклоняется в его сторону.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1760054" y="2184657"/>
            <a:ext cx="4419600" cy="7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Флаги и дым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Флаг при сильном ветре вытягивается и хлопает, а дым быстрее уносится в сторону. Эти признаки хорошо помогают сравнить два ветра без приборов.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106868" y="3049974"/>
            <a:ext cx="4419600" cy="7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Пыль и вода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Сильный ветер поднимает пыль и делает на воде больше ряби или волн. Чем заметнее такие следы, тем увереннее можно сказать, что ветер сильнее.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472794" y="3915304"/>
            <a:ext cx="4419600" cy="7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Удобно наблюдать снаружи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подсказки особенно полезны, когда рядом нет приборов. Достаточно внимательно посмотреть вокруг, и ветер сам оставит свои маленькие следы.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55800" y="363700"/>
            <a:ext cx="58629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можно увидеть без приборов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535343"/>
            <a:ext cx="8381100" cy="2904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917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Быстрая проверка силы ветра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55800" y="1023131"/>
            <a:ext cx="5891700" cy="20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наблюдения: листья, флаги, ветки и общее впечатление от ветра.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1275389"/>
            <a:ext cx="34341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
</a:t>
            </a:r>
            <a:endParaRPr lang="en-US" sz="36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3120200"/>
            <a:ext cx="4144200" cy="11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Шкала Бофорта связывает число не только со скоростью, но и с тем, что видно вокруг: на деревьях, флагах и воде.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5800" y="2026300"/>
            <a:ext cx="52158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уровней у шкалы Бофорта помогают заметить разницу между спокойным и порывистым ветром.
</a:t>
            </a:r>
            <a:endParaRPr lang="en-US" sz="1969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319900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Шкала Бофорта
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600" y="3171464"/>
            <a:ext cx="8381700" cy="151427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5800" y="363700"/>
            <a:ext cx="66690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Сильный ветер и безопасность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354925" y="1970877"/>
            <a:ext cx="2646900" cy="100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Держитесь подальше от опасных мест
</a:t>
            </a:r>
            <a:pPr algn="l" indent="0" marL="0">
              <a:lnSpc>
                <a:spcPct val="115000"/>
              </a:lnSpc>
              <a:buNone/>
            </a:pPr>
            <a:r>
              <a:rPr lang="en-US" sz="2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сильного ветра лучше не стоять рядом с окнами, крышами и старыми деревьями. Там могут падать ветки, а легкие предметы легко подхватывает воздух.
</a:t>
            </a:r>
            <a:endParaRPr lang="en-US" sz="1189" dirty="0"/>
          </a:p>
        </p:txBody>
      </p:sp>
      <p:sp>
        <p:nvSpPr>
          <p:cNvPr id="12" name="Text 3"/>
          <p:cNvSpPr txBox="1"/>
          <p:nvPr/>
        </p:nvSpPr>
        <p:spPr>
          <a:xfrm>
            <a:off x="3222392" y="1981677"/>
            <a:ext cx="2646900" cy="100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Следите за тем, что может улететь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Игрушки, бумага, пакеты и другие легкие вещи стоит убрать заранее. Иначе ветер устроит им путешествие без билета, а ловить их потом будет непросто.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089857" y="1961552"/>
            <a:ext cx="2646900" cy="100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Одевайтесь и двигайтесь осторожно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улице полезно крепко держать капюшон, сумку и шапку. Если идти против сильного ветра трудно, лучше не торопиться и смотреть по сторонам.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3813" y="1459364"/>
            <a:ext cx="657000" cy="65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48895" y="1525064"/>
            <a:ext cx="657000" cy="525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77953" y="1451264"/>
            <a:ext cx="589050" cy="673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73036" y="1451264"/>
            <a:ext cx="589050" cy="673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5800" y="516075"/>
            <a:ext cx="59388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помогают сравнивать ветер
</a:t>
            </a:r>
            <a:endParaRPr lang="en-US" sz="2125" dirty="0"/>
          </a:p>
        </p:txBody>
      </p:sp>
      <p:sp>
        <p:nvSpPr>
          <p:cNvPr id="9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55800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Слабый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ветер лишь слегка шевелит листья и траву. Его заметить можно, но он не заставляет деревья сильно качаться и не мешает спокойно идти.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2548895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Умеренный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уже хорошо чувствуется на лице и заметен по флагам. Он двигает ветки увереннее, но еще не выглядит по-настоящему грозным.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4743978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Сильный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таком ветре деревья заметно наклоняются, а пыль и мелкие предметы начинают двигаться быстрее. На улице его уже трудно не заметить.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6939061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Очень сильный и бурный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ветер, который заставляет флаги громко хлопать, а движение против него становится тяжелым. Его следы видны почти везде: на воде, ветках и земле.
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535343"/>
            <a:ext cx="8381100" cy="2904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917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наблюдения к выводу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55800" y="1023131"/>
            <a:ext cx="5891700" cy="20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силы ветра по признакам на улице и по данным прибора.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1275389"/>
            <a:ext cx="34341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 м/с
</a:t>
            </a:r>
            <a:endParaRPr lang="en-US" sz="36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3120200"/>
            <a:ext cx="4144200" cy="11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скорость выше, флаг хлопает, а ветки качаются сильнее. Такой ветер легче узнать даже без сложных расчетов.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5800" y="2026300"/>
            <a:ext cx="52158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показывают ветер Б в этом примере, и он заметно сильнее.
</a:t>
            </a:r>
            <a:endParaRPr lang="en-US" sz="2572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319900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Иллюстративный пример из задания
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5800" y="516075"/>
            <a:ext cx="6036600" cy="48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может мешать точному сравнению
</a:t>
            </a:r>
            <a:endParaRPr lang="en-US" sz="2440" dirty="0"/>
          </a:p>
        </p:txBody>
      </p:sp>
      <p:sp>
        <p:nvSpPr>
          <p:cNvPr id="8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2542125" y="1205100"/>
            <a:ext cx="5428200" cy="87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Препятствия рядом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Дома, заборы, деревья и холмы могут прикрывать поток воздуха. Из-за этого ветер кажется слабее, чем он есть на самом деле.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2542125" y="2365925"/>
            <a:ext cx="5428200" cy="87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Узкое место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дворе между зданиями ветер иногда меняет силу и направление. Там сравнение легко запутать, если смотреть только один раз.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2542125" y="3526750"/>
            <a:ext cx="5428200" cy="87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Открытая площадка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более точной проверки лучше выбрать место без высоких преград и повторить наблюдение несколько раз. Тогда вывод будет надежнее.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84825" y="1473064"/>
            <a:ext cx="5742000" cy="13009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4825" y="3027077"/>
            <a:ext cx="5742000" cy="130092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838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запомнить силу ветра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55800" y="1470575"/>
            <a:ext cx="2153400" cy="13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Ветер-невидимка на флажке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Представь веселого невидимку, который толкает флажок в одну сторону. Чем сильнее его шалости, тем ровнее вытягивается ткань и тем громче она хлопает на ветру.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55800" y="3024588"/>
            <a:ext cx="2153400" cy="13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на траве и воде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оставляет заметные следы, как будто бегун пробежал по лужайке. Трава ложится набок, а на воде появляются рябь и маленькие волны, которые выдают сильный порыв.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306725" y="1469475"/>
            <a:ext cx="4483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 на скорость
</a:t>
            </a:r>
            <a:pPr algn="l" indent="0" marL="0">
              <a:lnSpc>
                <a:spcPct val="115000"/>
              </a:lnSpc>
              <a:buNone/>
            </a:pPr>
            <a:r>
              <a:rPr lang="en-US" sz="3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посмотри, как быстро движется воздух. Если скорость выше, ветер обычно сильнее, но этого одного признака еще недостаточно для точного ответа.
</a:t>
            </a:r>
            <a:endParaRPr lang="en-US" sz="1198" dirty="0"/>
          </a:p>
        </p:txBody>
      </p:sp>
      <p:sp>
        <p:nvSpPr>
          <p:cNvPr id="9" name="Text 2"/>
          <p:cNvSpPr txBox="1"/>
          <p:nvPr/>
        </p:nvSpPr>
        <p:spPr>
          <a:xfrm>
            <a:off x="2128184" y="2487575"/>
            <a:ext cx="4483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Замечай порывы
</a:t>
            </a:r>
            <a:pPr algn="l" indent="0" marL="0">
              <a:lnSpc>
                <a:spcPct val="115000"/>
              </a:lnSpc>
              <a:buNone/>
            </a:pPr>
            <a:r>
              <a:rPr lang="en-US" sz="3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резкие усиления могут сильно менять ощущение ветра. Один ветер дует ровно, а другой то стихает, то неожиданно толкает сильнее.
</a:t>
            </a:r>
            <a:endParaRPr lang="en-US" sz="1250" dirty="0"/>
          </a:p>
        </p:txBody>
      </p:sp>
      <p:sp>
        <p:nvSpPr>
          <p:cNvPr id="10" name="Text 3"/>
          <p:cNvSpPr txBox="1"/>
          <p:nvPr/>
        </p:nvSpPr>
        <p:spPr>
          <a:xfrm>
            <a:off x="2904155" y="3505675"/>
            <a:ext cx="4483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Сравнивай следы вокруг
</a:t>
            </a:r>
            <a:pPr algn="l" indent="0" marL="0">
              <a:lnSpc>
                <a:spcPct val="115000"/>
              </a:lnSpc>
              <a:buNone/>
            </a:pPr>
            <a:r>
              <a:rPr lang="en-US" sz="3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Листья, флаги, пыль, ветки и волны помогают проверить наблюдение. Когда наблюдения и приборы совпадают, ответ получается самым надежным.
</a:t>
            </a:r>
            <a:endParaRPr lang="en-US" sz="1198" dirty="0"/>
          </a:p>
        </p:txBody>
      </p:sp>
      <p:sp>
        <p:nvSpPr>
          <p:cNvPr id="11" name="Text 4"/>
          <p:cNvSpPr txBox="1"/>
          <p:nvPr/>
        </p:nvSpPr>
        <p:spPr>
          <a:xfrm>
            <a:off x="355800" y="363700"/>
            <a:ext cx="5723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способ не ошибиться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76138" y="1306500"/>
            <a:ext cx="5591700" cy="78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как понять, какой ветер сильнее
</a:t>
            </a:r>
            <a:endParaRPr lang="en-US" sz="3078" dirty="0"/>
          </a:p>
        </p:txBody>
      </p:sp>
      <p:sp>
        <p:nvSpPr>
          <p:cNvPr id="5" name="Text 1"/>
          <p:cNvSpPr txBox="1"/>
          <p:nvPr/>
        </p:nvSpPr>
        <p:spPr>
          <a:xfrm>
            <a:off x="1776150" y="2515140"/>
            <a:ext cx="5591700" cy="13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Сильнее тот ветер, у которого выше скорость, заметнее порывы и ярче следы вокруг. Анемометр и шкала Бофорта помогают проверить наблюдение и не ошибиться.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2026-05-25T20:29:39Z</dcterms:created>
  <dcterms:modified xsi:type="dcterms:W3CDTF">2026-05-25T20:29:39Z</dcterms:modified>
</cp:coreProperties>
</file>