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и его стандартный вид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 одночлены понятно и без ошибок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одночлены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встречаются в формулах площади, периметра, скорости, стоимости и объёма. Умение приводить их к стандартному виду помогает быстрее считать, сравнивать записи и уверенно переходить к теме многочленов.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одночлен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Одночленом называют число, переменную или произведение числа и переменных. В такой записи не должно быть сложения или вычитания между частями выражения.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7, x, -3a, 5m²n и 0,4pq. Все эти записи состоят из множителей, связанных только знаком умножения.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переменные могут быть записаны со степенями, но только с натуральными показателями. Это значит, что в записи не встречаются дробные или отрицательные показатели.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выражения есть сумма или разность, это уже не одночлен. Например, запись 2a + a состоит из двух слагаемых, а не из одного произведения.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удобны тем, что их можно записывать кратко и точно. Такая форма помогает не запутаться в вычислениях и быстрее замечать одинаковые выражения.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одночлен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числовой множитель одночлена. Например, в записи -4x²y коэффициентом является число -4, потому что оно показывает числовую часть произведения.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часть включает переменные и их степени. В одночлене -4x²y буквенная часть — это x²y, то есть именно те буквы, которые участвуют в произведении.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находят как сумму показателей степеней всех переменных. У -4x²y степень равна 3, потому что 2 + 1 = 3.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где коэффициент, а где буквенная часть, легче сравнивать одночлены и приводить их к стандартному виду без ошибок.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одночленов в записи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может состоять только из числа, например 9. В этом случае буквенной части нет, но запись всё равно считается одночленом.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3x² переменная записана со степенью. Это значит, что буква x участвует в произведении два раза, хотя пишется один раз.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-2a показывает, что одночлен может содержать одну переменную и числовой коэффициент. Здесь легко увидеть знак, число и букву.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переменных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-5mn³ показывает одночлен с несколькими буквами. Такие записи встречаются часто и требуют внимательного чтения степени каждой переменной.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0,4p²q числовой коэффициент может быть десятичной дробью. Главное, чтобы в записи сохранялось умножение и не было лишних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одночлена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сначала записывают коэффициент, а затем буквенную часть. Такой порядок делает запись понятной и одинаковой для всех одночленов.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произведении встречаются одинаковые переменные, их записывают рядом. Тогда сразу видно, какую общую степень имеет каждая буква.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порядок букв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обычно располагают в алфавитном порядке. Это помогает быстрее читать выражение и сравнивать его с другими одночленами.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1 обычно не пишут, а коэффициент -1 обозначают только знаком минус. Такая запись короче и соответствует принятому правилу.
</a:t>
            </a:r>
            <a:endParaRPr lang="en-US" sz="10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одночлен к стандартному виду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упрощении одночлена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буквенной частью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переменные в произведении можно объединять. Например, a·a·a записывают как a³, потому что буква a повторяется три раза.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множителей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множителей не меняет результат умножения. Поэтому 2xy и 2yx означают одно и то же, хотя записаны по-разному.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переменные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итоговой записи одинаковые буквы ставят рядом. Так сразу видно, что их степени можно сложить и получить более короткую форму.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буквенная часть оформлена правильно, одночлен становится компактным и удобным для дальнейших преобразований. Это особенно важно в более длинных выражениях.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записи до и после упрощения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одночлен после приведения к стандартному виду.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буквы объединяются, показатели степеней складываются, а запись становится короче и аккуратнее.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разбора по теме «Одночлен и его стандартный вид»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одночлена чаще изменяются при упрощении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основные этапы приведения записи к стандартному виду и показывает, где происходит больше всего преобразований.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изменения затрагивают буквенную часть, потому что именно там объединяются переменные и появляются новые степени.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преобразования одночлена по правилам алгебры,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одночлена с буквенной частью степень показывает, насколько «сильна» каждая переменная в записи и как быстро растёт выражение.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одночлена из школьного курса алгебры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показателей степеней его переменных.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и ненулевой одночлен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0 выделяют отдельно: он называется нулевым одночленом. В таком выражении нет буквенной части, потому что любое произведение с нулём остаётся равным нулю.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одночлены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одночлены, отличные от нуля, называют ненулевыми. Именно их обычно приводят к стандартному виду, поскольку у них можно выделить коэффициент, буквенную часть и степень.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по теме чаще рассматривают ненулевые одночлены, так как именно они используются в преобразованиях, вычислениях и дальнейшей работе с выражениями и многочленами.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одночлен не сравнивают по буквенной части и степени так же, как обычные записи. Это помогает избежать ошибок, когда учащиеся пытаются применять к нему правила преобразования.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записи одночленов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не заметить отрицательный знак перед коэффициентом. Тогда запись меняет значение, хотя внешне выглядит почти так же, как правильная.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показатели степеней складывают неправильно или, наоборот, умножают. Для одинаковых букв в произведении нужно именно складывать показатели, а разные буквы не объединяются.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одинаковые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одинаковые переменные записаны отдельно, одночлен выглядит длиннее и менее понятно. Их нужно собрать вместе, чтобы сразу видеть общую степень каждой буквы.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вида 2a+a не является одночленом, потому что внутри есть сложение. В одночлене допускаются только умножение, степени и числовой коэффициент.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запись одночлена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признакам стандартного вида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приведения к стандартному виду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(2a) (3a²) сначала перемножают числа 2 и 3, затем объединяют буквы a и a². Получается 6a³: запись стала короче и аккуратнее.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-x·4x числовой множитель равен -4, а одинаковые буквы x объединяются в квадрат. Итоговая запись: -4x².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5mn·2m числовые множители дают 10, буква m встречается дважды, а n остаётся один раз. После упрощения получаем 10m²n.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7p²q·(-3q) коэффициенты дают -21, а буква q появляется два раза. После объединения букв получается -21p²q².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одночленов по степени и числу переменных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количество букв не означает одинаковую степень: всё зависит от показателей степеней в записи. Это удобно видеть на примерах с одной и двумя переменными.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число переменных связаны не напрямую: одночлены с двумя буквами могут быть разной степени, а одна буква может иметь высокий показатель.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школьного курса алгебры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 их стандартный вид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исходная запись превращается в короткий и понятный стандартный вид.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сразу выделяет числовую часть и общую степень букв, поэтому выражение легче читать, сравнивать и использовать в вычислениях.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правилам приведения одночленов к стандартному виду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606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99665"/>
            <a:ext cx="252900" cy="202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стандартный вид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площади стандартная запись помогает быстро подставлять значения и видеть, какие множители относятся к длине, ширине или другим сторонам фигуры.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объёма удобная запись позволяет сразу распознать числовой коэффициент и переменные, из которых составлена формула для тела или конструкции.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стандартный вид делает выражение компактным, поэтому проще сравнивать формулы и не терять смысл числовых и буквенных множителей.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экономических задачах такая запись помогает аккуратно представить цену, количество и общую стоимость, особенно когда нужно быстро преобразовать выражение без лишних шагов.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изучением многочленов важно уверенно читать одночлены. Стандартный вид облегчает сложение, сравнение и дальнейшие преобразования выражений в алгебре.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работы с одночленом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числовой множитель, чтобы понять, какое число стоит перед буквенной частью. Это помогает правильно выполнить дальнейшее умножение и не потерять знак.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одинаковые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одинаковые переменные записывают рядом. Так легче увидеть, сколько раз каждая буква встречается в произведении, и не пропустить нужные степени.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показатели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 та же буква встречается несколько раз, её показатели степеней складывают. Именно этот шаг превращает длинную запись в компактный одночлен.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стандартно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коэффициент ставят первым, а буквенную часть упорядочивают удобно и понятно. Например, 3x·2x²y превращается в 6x³y.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Одночлен: коротко и по делу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становится понятным, когда его записывают в стандартном виде: сначала коэффициент, затем буквенная часть. Это делает вычисления проще и помогает уверенно двигаться дальше в алгебре.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2026-05-29T10:46:34Z</dcterms:created>
  <dcterms:modified xsi:type="dcterms:W3CDTF">2026-05-29T10:46:34Z</dcterms:modified>
</cp:coreProperties>
</file>