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оркестр В. Бианки
</a:t>
            </a:r>
            <a:endParaRPr lang="en-US" sz="3154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звучит, как живой оркестр, полный удивительных голосов.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Виталий Бианки и его лесной мир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Виталий Бианки любил природу и умел замечать в ней самое интересное. В его рассказах лес не молчит: он шуршит, щебечет, стучит и живёт своей особой жизнью.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478989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05336"/>
            <a:ext cx="720000" cy="64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лесной оркестр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
</a:t>
            </a:r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наполняют лес песнями, свистом и короткими сигналами. Их голоса звучат по-разному, поэтому лес кажется особенно живым, будто каждый певец выходит на свою сцену.
</a:t>
            </a:r>
            <a:endParaRPr lang="en-US" sz="831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и другие насекомые добавляют к лесной музыке жужжание, стрекот и лёгкое шуршание. Эти звуки маленькие, но без них оркестр природы был бы неполным.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Шорохи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ветки и трава постоянно двигаются от ветра. Они тихо шелестят, поскрипывают и создают мягкий фон, на котором слышны остальные лесные голоса.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дятла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стучит по стволу дерева, и этот звук хорошо слышен даже издалека. Он словно задаёт ритм всему лесу и делает его музыку более чёткой.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живая сцена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декорация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кусты, трава и солнечные пятна создают в лесу красивый фон. Всё вокруг выглядит так, будто здесь начинается спектакль без занавеса и без кулис.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житель — свой артист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этой сцене по очереди появляются птицы, насекомые и маленькие зверьки. У каждого свой голос, и вместе они превращают лес в необычный концерт.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слышны в лесу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можно услышать щебет и свист птиц. Эти звуки быстрые, звонкие и очень заметные, особенно утром, когда лес только просыпается.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шевелит ветки, а листья отвечают ему тихим шорохом. Иногда к ним присоединяется треск сухой веточки или стук дятла.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стрекочут и жужжат, будто играют на крошечных невидимых инструментах. Их голоса звучат рядом с травой, кустами и цветами.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пауза в лесу не бывает пустой. В ней слышны маленькие шорохи, капли, шёпот листвы и далёкие голоса птиц.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самые заметные певцы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 в лесу часто слышно раньше, чем видно. Они прячутся в ветвях, но их песни сразу выдают, где сейчас идёт лесной концерт.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птицы поют звонко и весело, другие — мягко и тихо. А некоторые подают короткие сигналы, словно говорят: «Я здесь!»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разных птичьих голосов лес никогда не звучит одинаково. Сегодня он может быть бодрым и шумным, а завтра — спокойным и задумчивым.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как знак встречи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поёт не только ради красоты. Её голос помогает найти пару, позвать птенцов или сообщить, что это её участок леса. Так в лесу музыка становится настоящим сообщением для своих. Другие животные понимают его очень хорошо.
</a:t>
            </a:r>
            <a:endParaRPr lang="en-US" sz="1039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 предупреждает об опасности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тревожную минуту лесные жители подают особые сигналы. Короткий крик или резкий свист могут сказать: рядом опасность, нужно спрятаться. Звук помогает быстро предупредить соседей и сохранить им жизнь.
</a:t>
            </a:r>
            <a:endParaRPr lang="en-US" sz="112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голос важен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никто не кричит просто так. У каждого звука есть причина: позвать, ответить, предупредить или сообщить о движении. Поэтому лес похож на дружный разговор, где все слушают друг друга.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лесным жителям нужны звуки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звуки как музыка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первыми лучами солнца лес начинает тихо оживать. Сначала слышны отдельные шорохи, а потом всё больше голосов вступают в общий хор.
</a:t>
            </a:r>
            <a:endParaRPr lang="en-US" sz="1173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Просыпаются птицы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начинают петь громче и увереннее. Их трели поднимаются над деревьями, словно первые звуки главной мелодии.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Включаются насекомые и ветер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птичьим голосам присоединяются жужжание, стрекот и мягкий шелест листвы. Ветер добавляет спокойный фон, как невидимый музыкант.
</a:t>
            </a:r>
            <a:endParaRPr lang="en-US" sz="1056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звучит целиком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полудню лес уже играет всеми голосами сразу. Ручей журчит, дятел стучит, листья шуршат, и природа создаёт свою песню без нот.
</a:t>
            </a:r>
            <a:endParaRPr lang="en-US" sz="1173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просыпается лесной оркестр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звуков в лесу по рассказу В. Бианки.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слушатель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рассказа не просто проходит по лесу, а вслушивается в него. Он замечает даже самые тихие звуки и старается понять, кто их издаёт.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чтение учит наблюдательности. Если слушать внимательно, можно отличить птичью песню от шороха листьев и даже услышать, как «разговаривают» разные жители леса.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природа открывает свои секреты терпеливому человеку. Нужно только остановиться, прислушаться и не спешить мимо, как важный муравей.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звучит даже в тишине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еловой чаще
</a:t>
            </a:r>
            <a:pPr algn="l" indent="0" marL="0">
              <a:lnSpc>
                <a:spcPct val="100000"/>
              </a:lnSpc>
              <a:buNone/>
            </a:pPr>
            <a:r>
              <a:rPr lang="en-US" sz="76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Едва солнце касается верхушек деревьев, лес уже не спит. В кронах перекликаются птицы, под корой шевелятся насекомые, а в траве что-то осторожно шуршит. Кажется, будто лес тихо просыпается и проверяет, всё ли на месте.
</a:t>
            </a:r>
            <a:endParaRPr lang="en-US" sz="765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Незаметный шорох в кустах
</a:t>
            </a:r>
            <a:pPr algn="l" indent="0" marL="0">
              <a:lnSpc>
                <a:spcPct val="100000"/>
              </a:lnSpc>
              <a:buNone/>
            </a:pPr>
            <a:r>
              <a:rPr lang="en-US" sz="76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кустом кто-то торопливо ищет семена и ягоды. Листья дрожат, ветка слегка качается, и только внимательный слушатель замечает этого маленького труженика. В лесу даже самый тихий шаг оставляет свой звук.
</a:t>
            </a:r>
            <a:endParaRPr lang="en-US" sz="769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и его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Где-то выше раздаётся чёткий стук, будто лесной мастер выбивает ритм. Дятел ищет еду и одновременно сообщает о себе соседям. Его короткие удары слышны далеко, поэтому лес сразу становится бодрым и живым.
</a:t>
            </a:r>
            <a:endParaRPr lang="en-US" sz="7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не пустая: она делает слышимым то, что обычно теряется. После короткой паузы даже лёгкий шорох листьев звучит отчётливо и помогает представить весь лес.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ненадолго стихает, появляется возможность различить отдельные голоса. Птичий крик, треск ветки и далёкое жужжание уже не смешиваются в один шум.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момент учит внимательности. Человек начинает замечать, как меняется звук шагов, как отвечает эхо и как по-разному звучат деревья, трава и вода.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подчёркивает красоту леса. Она как рамка у картины: без неё звуки были бы привычными, а с ней каждый из них становится ярче и выразительнее.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причины прислушаться к тишине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мир может звучать как единая, добрая и удивительная 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рассказу Виталия Бианки «Лесной оркестр»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образ лесного оркестра превращает обычные звуки в радостное открытие и помогает почувствовать удивление от природы.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мешай маленьким жильцам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живёт по своим правилам, и у каждого его обитателя есть важное дело. Если не шуметь и не ломать ветки, птицы и зверьки чувствуют себя спокойнее. Так человек показывает, что умеет уважать чужой дом.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Слушай, чтобы понимать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звуки помогают понять, что происходит вокруг. По шороху, стуку и щебету можно догадаться, кто спрятался в траве, кто пролетел над головой и кто зовёт своих птенцов. Внимание делает наблюдение точнее.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связана воедино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не похож на отдельные островки. Деревья, птицы, насекомые, ветер и вода влияют друг на друга, поэтому одно движение сразу меняет весь лесной день. Рассказ учит замечать эту дружную связь между живыми и неживыми частями природы.
</a:t>
            </a:r>
            <a:endParaRPr lang="en-US" sz="1007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Уроки, которые дарит лес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16387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56387"/>
            <a:ext cx="720000" cy="64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88244"/>
            <a:ext cx="720000" cy="64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720243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леса рядом с нами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утром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городском парке легко услышать знакомое лесное утро: птицы перекликаются в ветвях, а ветер тихо перебирает листву. Стоит остановиться — и звук становится совсем близким.
</a:t>
            </a:r>
            <a:endParaRPr lang="en-US" sz="833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реки
</a:t>
            </a:r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воды слышны плеск, журчание и шелест камыша. Эти звуки напоминают, что природа умеет создавать спокойную и красивую мелодию без всяких инструментов.
</a:t>
            </a:r>
            <a:endParaRPr lang="en-US" sz="942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и сад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особенно заметны птичьи голоса, жужжание насекомых и шум деревьев. Даже обычный сад по утрам может звучать как маленький лесной концерт.
</a:t>
            </a:r>
            <a:endParaRPr lang="en-US" sz="944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
</a:t>
            </a:r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дворе тоже можно услышать природу: воробьёв, скрип веток, ветер в кронах и шорох травы. Текст Бианки помогает узнавать эти звуки и радоваться им.
</a:t>
            </a:r>
            <a:endParaRPr lang="en-US" sz="927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пишет Виталий Бианки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Бианки выбирает точные слова, поэтому читатель сразу представляет звук: шорох, свист, стук, щебет. Короткие и ясные слова делают картину леса понятной даже младшим школьникам.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пишет так, будто сам стоит рядом и слушает лес вместе с читателем. Благодаря этому каждое движение ветра, птицы или насекомого кажется настоящим и очень близким.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тексте много образов, которые легко запомнить. Лес не просто описан, а словно оживает на страницах, поэтому читать рассказ интересно и немного похоже на игру.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интересно первоклассникам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похож на весёлую загадку: нужно услышать звук и догадаться, кто его издал. Детям нравится такое чтение, потому что оно превращает урок в игру и помогает не скучать.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развивает воображение и слуховое внимание. Ребёнок учится представлять лес, замечать детали и запоминать разные голоса природы, а потом узнавать их в жизни вокруг себя.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произведения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рассказе похож на большой живой дом. В нём всё движется, шуршит и отзывается, поэтому читатель чувствует, что природа не молчит ни на минуту.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тишина тоже важны. Они не спорят со звуками, а помогают им звучать яснее, будто осторожно подстраивают лесную музыку под свой ритм.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становятся главными певцами леса. Их голоса разные: одни звонкие и весёлые, другие короткие и строгие, но вместе они создают настоящий хоровой строй.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здесь — это не только пение, но и шелест, стук, журчание. Так лес превращается в целую сцену, где каждый звук нужен и заметен.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оркестр показывает, что в природе нет лишних звуков. Каждый шорох, свист и стук что-то значит и помогает понять жизнь леса внимательнее.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Бианки учит не просто смотреть на лес, а слушать его. Если быть наблюдательным, можно заметить красоту даже в самых маленьких и привычных звуках.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напоминает: природу нужно беречь. Когда человек не мешает лесным жителям, оркестр природы звучит свободно, спокойно и очень красиво.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звучит для того, кто умеет слушать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Виталия Бианки открывает лес как живой мир, где каждый звук имеет значение. Он учит замечать красоту природы, слушать её внимательно и беречь её дома.
</a:t>
            </a:r>
            <a:endParaRPr lang="en-US" sz="13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2026-05-23T23:22:22Z</dcterms:created>
  <dcterms:modified xsi:type="dcterms:W3CDTF">2026-05-23T23:22:22Z</dcterms:modified>
</cp:coreProperties>
</file>