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сделать предложение точным и понятным.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дополнение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дополнение в разговорах, сказках и школьных заданиях. Оно уточняет, что именно читают, берут, любят или делают, и помогает увереннее разбирать предложения.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действие: книгу, письмо, мяч, друга. Без него фраза часто звучит слишком коротко и неясно.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дополнение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точнее понять смысл сказуемого: читать сказку, нести портфель, искать ключи. Сразу видно, что именно связано с действием.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дополнение отвечает не за признак и не за место, а за предмет действия. Поэтому его удобно искать после глагола.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дополнение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 чего?
</a:t>
            </a:r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найти дополнение, когда оно называет живой предмет или то, что можно мысленно представить как предмет действия.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Кому? чему?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подсказывают, кому что-то дают, показывают или сообщают. Дополнение часто отвечает именно на них после сказуемого.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 что?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удобные вопросы для третьеклассников. Если от глагола можно спросить что? или кого?, слово часто бывает дополнением.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ком? о чём?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найти дополнение в более длинных предложениях. Они показывают, о чём говорят, думают или вспоминают.
</a:t>
            </a:r>
            <a:endParaRPr lang="en-US" sz="12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дополнение в предложении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идёт за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аккуратно открыл тетрадь и сразу нашёл нужную страницу. Здесь слово тетрадь связано с действием и отвечает на вопрос что? Такое слово легко выделить в предложении стрелкой от сказуемого.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назван местоимением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позвал меня к доске, и я немного удивился. Слово меня обозначает тот, на кого направлено действие. Оно не описывает признак и не показывает место, а только уточняет предмет действия.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дополнение спряталось в словосочетании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долго говорили о прогулке после уроков. В таком примере дополнение может состоять из нескольких слов. Главное — оно связано со сказуемым и помогает понять, о чём идёт речь.
</a:t>
            </a:r>
            <a:endParaRPr lang="en-US" sz="9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кто действует или о ком говорится. Оно отвечает на вопросы кто? и что?, поэтому ищется в начале смысла предложения.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дополнение отличается от подлежащего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«Мальчик читает книгу» слово мальчик — подлежащее. Оно показывает, кто выполняет действие, а не что именно читают.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связано с действием и уточняет, на что оно направлено. Его вопросы другие: кого? чего? кому? чему? кого? что?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книгу — дополнение. Оно называет предмет, с которым связано действие чтения, и помогает сделать предложение более точным и полным.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 действия, а обстоятельство сообщает, где, когда, как или почему что-то происходит. Эти члены предложения отвечают на разные вопросы.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дополнение отличается от обстоятельства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«Дети играют во дворе» слова во дворе говорят о месте действия. Это обстоятельство, потому что оно отвечает на вопрос где?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«Мальчик читает книгу» слово книгу называет предмет действия. Оно не показывает место и не сообщает время, поэтому является дополнением.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поиска помогают не перепутать эти члены предложения: вопрос и связь со словом.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помнить два шага: спросить от сказуемого и понять, называет ли слово предмет, а не его признак.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«Второстепенный член предложения — дополнение»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дополнение в предложении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поиска по вопросу от сказуемого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5458" y="1924712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выражается дополнение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выражается существительным: купил хлеб, увидел дом, нашёл монету. Такое слово легко связано со сказуемым и отвечает на нужный вопрос.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Дополнением может быть местоимение: позвал меня, ждал нас, увидел её. Оно заменяет имя предмета и помогает избежать повторов в речи.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дополнение выражено словосочетанием: мечтал о летних каникулах, рассказал о походе. Главное — оно связано со сказуемым и называет предмет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такое дополнение стоит при переходном глаголе. В примерах «рисую кота», «читаю сказку», «знаю правило» слово после глагола помогает понять мысль точнее.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связано с действием напрямую. Оно отвечает на вопросы кого? что? и подсказывает, на что именно направлено действие глагола.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важно сначала найти действие, а потом задать от него вопрос кого? или что? Так прямое дополнение находится быстро и без лишних 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отвечает не только на вопросы кому? чему?, но и на вопросы кем? чем? о ком? о чём? Оно уточняет, с чем связано действие.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дополнение тоже зависит от сказуемого, однако не отвечает на вопросы кого? что?. В предложениях «помочь другу» и «говорить о книге» это хорошо заметно.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помогает сказать точнее, кому помогли, с кем беседовали или о чём думали. Без него предложение остаётся понятным, но звучит менее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сказуемого и перед ним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стоит рядом со сказуемым, но его место не всегда одинаково. Главное — не порядок слов, а вопрос, который задаётся от действия.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может стоять дополнение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одно и то же дополнение может стоять в начале, середине или конце предложения. Например: «Мама купила книгу», «Книгу мама купила», «Мама книгу купила».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от сказуемого помогает быстро найти дополнение в предложении.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задайте вопрос от действия, и нужное слово найдётся без путаницы. Такой приём особенно удобен на уроке и в домашних упражнениях.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«Дополнение»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делает высказывание конкретнее: не просто «прочитал», а «прочитал рассказ». Сразу ясно, что именно произошло, и слушателю не нужно догадываться.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обычной речи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передать действие точнее: «подарил открытку», «услышал песню», «потерял карандаш». Без такого слова фраза звучала бы короче и беднее.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дополнение часто появляется само собой, потому что мы почти всегда называем предмет действия. Так речь становится живой, ясной и аккуратной.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полезная подсказка: если можно спросить «что?» или «кого?» от глагола, значит, перед нами слово, которое уточняет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дополнение с обстоятельством. Если слово отвечает на вопрос где? или когда?, оно не обозначает предмет действия, а показывает место или время.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поиске дополнения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смотреть только на окончание слова. Чтобы не ошибиться, нужно обязательно задать вопрос от сказуемого, а не угадывать по виду слова.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искать дополнение от подлежащего. Правильная проверка всегда начинается с глагола, потому что именно он показывает, к какому слову задаётся вопрос.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706462"/>
            <a:ext cx="673200" cy="59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38812"/>
            <a:ext cx="673200" cy="59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77582"/>
            <a:ext cx="673200" cy="538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примерах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как 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«Ученики вырастили цветы» слово «цветы» отвечает на вопрос что? и называет предмет действия. Значит, это дополнение, связанное со сказуемым.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«Мама поставила вазу на стол» слово «вазу» — дополнение, а «на стол» показывает место действия. Так легко увидеть разницу между членами предложения.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«Он помог сестре» слово «сестре» отвечает на вопрос кому? Это косвенное дополнение, потому что оно уточняет, кому было направлено действие.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разборе предложения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предложения дополнение подчёркивают как второстепенный член. Сначала находят сказуемое, затем задают от него вопрос и отмечают слово, которое на него отвечает.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показать стрелку от глагола к дополнению. Такой наглядный приём помогает запомнить правило без скуки и делает разбор понятным даже самым младшим ученикам.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действие. Оно помогает сделать предложение точным и сразу понятно, о чём или о ком идёт речь.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дополнении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может быть выражено существительным, местоимением или словосочетанием. Важно не форма слова, а его связь со сказуемым.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зависит от сказуемого и отвечает на косвенные вопросы. Найти его можно только после того, как в предложении найдено действие.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бывает прямым и косвенным. Чтобы не перепутать их, сначала задают вопрос от глагола, а потом проверяют, что именно обозначает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предложению стать точным и понятным, словно маленький помощник при глаголе. Если сначала найти сказуемое, а потом задать правильный вопрос, ошибка почти не проберётся в ответ.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2026-05-21T23:49:17Z</dcterms:created>
  <dcterms:modified xsi:type="dcterms:W3CDTF">2026-05-21T23:49:17Z</dcterms:modified>
</cp:coreProperties>
</file>