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Великое содружество русских композиторов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композиторов создали музыку с русской душой и яркими образами.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взялась новая музыка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композиторы искали свой голос и не хотели просто копировать европейскую музыку. В Петербурге они собирались вместе, спорили, делились идеями и вдохновляли друг друга на смелые произведения.
</a:t>
            </a:r>
            <a:endParaRPr lang="en-US" sz="99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композиторов одного круга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Милий Балакирев стал для кружка старшим товарищем и умеющим слушать наставником. Он помогал друзьям находить яркие мелодии и увереннее пробовать новые музыкальные решения.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Модест Мусоргский, Николай Римский-Корсаков и Александр Бородин писали очень разную музыку. Но всех их объединяли любовь к русской культуре и интерес к народным мотивам.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Цезарь Кюи дополнял общий круг как композитор и критик. Вместе пятеро друзей создали сильную команду, где каждый голос звучал по-своему, но работал на общую цель.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Милий Балакирев — руководитель и вдохновитель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7507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Собирал друзей и делился идеями
</a:t>
            </a:r>
            <a:pPr algn="l" indent="0" marL="0">
              <a:lnSpc>
                <a:spcPct val="115000"/>
              </a:lnSpc>
              <a:buNone/>
            </a:pPr>
            <a:r>
              <a:rPr lang="en-US" sz="4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Балакирев часто объединял композиторов для обсуждения новых сочинений. Он умел замечать удачные мелодии и подсказывал, как сделать музыку смелее и выразительнее.
</a:t>
            </a:r>
            <a:endParaRPr lang="en-US" sz="965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7462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Любил народную песню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особенно ценил русские народные песни. Их напевы помогали ему и его друзьям создавать музыку, которая звучала живо, по-русски и очень убедительно.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Модест Мусоргский — музыка живой речи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31893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Мусоргский писал так, будто его музыка умеет говорить. В ней слышны интонации живой речи, сильные чувства и яркие характеры, как в настоящей драме.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40133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оперы «Борис Годунов» и «Хованщина» связаны с историей России. В них особенно заметны народные сцены, большие хоры и напряжённое настроение.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Римский-Корсаков — мастер музыкальных красок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442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Римский-Корсаков умел раскрашивать оркестр так, будто у него в руках была волшебная палитра. Его музыка легко переносит слушателя в сказку, к морю или к далёким восточным странам.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457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«Шехеразаде», «Снегурочке» и «Золотом петушке» звучат чудеса, блеск и тайна. Эти произведения особенно любят за яркие образы и удивительно красивое звучание.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Бородин — композитор и учёный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Химик, который сочинял музыку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Бородин успевал заниматься и наукой, и сочинением. Он был учёным-химиком, но при этом создавал музыку, полную силы, широты и благородства. Такое сочетание делает его особенно удивительным героем русского искусства.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 о древней Руси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опере «Князь Игорь» Бородин рассказал о героических событиях и дал музыке просторное, величавое звучание. Слушатель будто видит старинные города, дружины и далёкие степи, где разворачивается большая история.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«Половецкие пляски» — музыка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известный фрагмент оперы — «Половецкие пляски». В нём слышны энергия, ритм и яркое народное веселье. Музыка словно зовёт пуститься в пляс, хотя лучше всё-таки сначала дослушать её до конца.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604922"/>
            <a:ext cx="9144000" cy="3536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Цезарь Кюи — композитор и музыкальный критик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1836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Писал музыку и статьи
</a:t>
            </a:r>
            <a:pPr algn="l" indent="0" marL="0">
              <a:lnSpc>
                <a:spcPct val="115000"/>
              </a:lnSpc>
              <a:buNone/>
            </a:pPr>
            <a:r>
              <a:rPr lang="en-US" sz="5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Кюи сочинял оперы и романсы, а ещё писал статьи о музыке. Он умел объяснять свои мысли ясно и внимательно относился к тому, что звучало на сцене и в зале.
</a:t>
            </a:r>
            <a:endParaRPr lang="en-US" sz="939" dirty="0"/>
          </a:p>
        </p:txBody>
      </p:sp>
      <p:sp>
        <p:nvSpPr>
          <p:cNvPr id="9" name="Text 3"/>
          <p:cNvSpPr txBox="1"/>
          <p:nvPr/>
        </p:nvSpPr>
        <p:spPr>
          <a:xfrm>
            <a:off x="3457675" y="11836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Помогал друзьям советом
</a:t>
            </a:r>
            <a:pPr algn="l" indent="0" marL="0">
              <a:lnSpc>
                <a:spcPct val="115000"/>
              </a:lnSpc>
              <a:buNone/>
            </a:pPr>
            <a:r>
              <a:rPr lang="en-US" sz="5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кружке Кюи слушал новые произведения друзей и честно высказывал мнение. Его замечания помогали группе обсуждать идеи серьёзно, но при этом по-дружески и без скуки.
</a:t>
            </a:r>
            <a:endParaRPr lang="en-US" sz="93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рождалась новая русская музыка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идеи, встречи и обсуждения превращались в новые произведения.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74375"/>
            <a:ext cx="252900" cy="25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68301" y="1774375"/>
            <a:ext cx="252900" cy="252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2250" y="1774375"/>
            <a:ext cx="252900" cy="252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31025" y="1799665"/>
            <a:ext cx="252900" cy="2023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их музыка отличалась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напевы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Композиторы часто брали мелодии и интонации из русских песен. Благодаря этому их музыка звучала знакомо, тепло и очень близко слушателю.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408772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сюжеты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любили рассказывать о царях, героях и больших событиях прошлого. История в их произведениях звучала не как учебник, а как живая драма.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37543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 образы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музыке легко появлялись чудеса, превращения и волшебные картины. Такие произведения будто открывали дверь в сказку, где всё возможно.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66315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контрасты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музыка умеет быть то тихой, то громкой, то нежной, то торжественной. От этого она становится выразительной и запоминается надолго.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3825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песня как источник вдохновения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9" name="Text 2"/>
          <p:cNvSpPr txBox="1"/>
          <p:nvPr/>
        </p:nvSpPr>
        <p:spPr>
          <a:xfrm>
            <a:off x="5373825" y="171365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Народная песня дарила композиторам живые мелодии и особый ритм. Из неё они брали протяжные напевы, плясовую удаль и образы простых людей.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373825" y="291515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Эти интонации помогали делать большие произведения понятными и тёплыми. Даже серьёзная музыка начинала звучать близко слушателю, будто сама рассказывает знакомую историю.
</a:t>
            </a:r>
            <a:endParaRPr lang="en-US" sz="96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жанры они любили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799788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Композиторы особенно любили оперу, потому что в ней можно показать героев, царей, сказки и важные события. На сцене музыка соединялась с действием и словом.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606232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Симфоническая музыка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симфонических произведениях они рисовали звуками природу, праздники, море и приключения. Здесь оркестр становился настоящим рассказчиком без слов.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413921" y="1907684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Романс был нужен для тихих, личных чувств. В нём звучали мечты, грусть, надежда и нежная лирика, которую особенно приятно слушать вечером.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3007127"/>
            <a:ext cx="4275900" cy="1657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7980" y="3007127"/>
            <a:ext cx="4275900" cy="1657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204425"/>
            <a:ext cx="35070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сцене оживает прошлое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опере Мусоргского царь показан не как сказочный герой, а как живой человек, вокруг которого кипят тревоги и споры. Музыка помогает услышать дыхание истории и почувствовать её напряжение.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687975" y="1204425"/>
            <a:ext cx="35070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 — важный герой оперы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Хоры звучат мощно и выразительно, словно в зал вошла сама русская толпа. Речитатив похож на живую речь, поэтому сцены кажутся особенно правдивыми и драматичными.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«Борис Годунов» — музыка истории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«Шехеразада» — сказка в звуках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31893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сюите Римского-Корсакова оркестр звучит как волшебный рассказчик. Скрипка, духовые и ударные создают картины моря, путешествий и загадочных восточных историй.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40133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Музыка меняется, словно страницы сказки: то спокойно плывёт, то сверкает, то зовёт в приключение. Кажется, будто перед нами открыт яркий киноэкран без слов.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композиторы помогали друг другу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Друзья показывали новые сочинения и честно говорили, что получилось особенно удачно. Так каждый мог заметить сильные стороны своей музыки и сделать её лучше.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Они спорили, но не ссорились надолго. Спор помогал искать более смелые и точные решения, а не просто соглашаться друг с другом ради вежливости.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Такая поддержка создавала в кружке тёплую творческую атмосферу. Композиторы чувствовали, что рядом есть люди, которые поймут их идеи и помогут их развить.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пятёрка друзей стала символом нового пути русской музыки: вместе они искали родное звучание и поддерживали друг друга.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состав «Могучей кучки»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композиторов вошли в это содружество.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содружество повлияло на музыку России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Композиторы показали, что русская музыка может опираться на собственные темы, а не только повторять европейские образцы. Это сделало её самостоятельнее и смелее.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Их интерес к народным напевам и историческим сюжетам стал примером для других авторов. Позже такие мотивы часто появлялись в операх и симфониях.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Они расширили звучание оркестра, чтобы передавать сказку, драму, природу и народные сцены. Музыка стала ярче, красочнее и образнее.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Благодаря этому русская музыкальная школа получила прочную основу. Новые поколения композиторов смогли развивать её дальше и создавать свои большие произведения.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которая живёт до сих пор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442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Произведения композиторов из «Могучей кучки» до сих пор звучат в театрах и концертных залах. Их слушают потому, что они умеют удивлять и рассказывать без лишних слов.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457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«Половецкие пляски», «Шехеразада» и «Борис Годунов» узнают сразу. Эти сочинения давно стали частью музыкальной сокровищницы, которую хочется слушать снова и снова.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идеи содружества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любви к России до новой русской музыкальной школы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Дружба, талант и музыка России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«Могучая кучка» показала, как дружба и любовь к родной культуре рождают великую музыку. Их сочинения и сегодня учат слушать сердцем и видеть красоту России.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2026-05-24T21:51:52Z</dcterms:created>
  <dcterms:modified xsi:type="dcterms:W3CDTF">2026-05-24T21:51:52Z</dcterms:modified>
</cp:coreProperties>
</file>