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Mahlzeiten und Tradition: еда как часть немецкой культуры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еда связывает повседневность, семью и традиции в немецкоязычных странах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еде на уроке немецкого
</a:t>
            </a:r>
            <a:endParaRPr lang="en-US" sz="33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еду помогают понимать тексты, заказывать в кафе и говорить о привычках. Через Frühstück, Mittagessen и Abendessen видно, как живут семьи, когда встречаются за столом и какие традиции сохраняют регионы.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160" y="1466300"/>
            <a:ext cx="434025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пищи в течение дня
</a:t>
            </a:r>
            <a:endParaRPr lang="en-US" sz="353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Frühstück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приём пищи обычно даёт заряд на учёбу и дорогу. На столе часто бывают хлеб, булочки, масло, сыр, джем и напиток — чай, какао или молоко.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наступает Mittagessen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дня подают более сытное блюдо: картофель, овощи, мясо, рыбу или пасту. Во многих семьях именно этот приём пищи помогает сделать паузу после уроков и работы.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обеда — 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бывает Nachmittagskaffee или лёгкий Snack. Это может быть кусок пирога, фрукт или бутерброд, особенно если у детей кружки, спорт или длинный учебный день.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собираются на Abendessen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трапеза часто проходит спокойнее и вместе с семьёй. На столе бывают хлеб, холодные закуски, суп, салат, сыр и колбаса, а разговоры продолжаются без спешки.
</a:t>
            </a:r>
            <a:endParaRPr lang="en-US" sz="10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приёма пищи и их типичное содержание
</a:t>
            </a:r>
            <a:endParaRPr lang="en-US" sz="258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блюда чаще всего связаны с завтраком, обедом и ужином в немецкоязычной повседневной культуре.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 ужин часто строятся вокруг хлеба, а самый сытный приём пищи может быть днём или вечером.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Страноведческий обзор для школьного курса немецкого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столе много хлеба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завтраке хлеб и булочки почти всегда занимают главное место. Их подают с маслом, сыром, джемом или мёдом, поэтому утро выглядит простым, но очень разнообразным и сытным.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Brötchen как привычная часть утра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Булочки Brötchen в Германии особенно популярны по утрам. Их покупают свежими к завтраку, разрезают и намазывают маслом или джемом, а рядом ставят яйца, колбасу и напиток.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Стол, который легко представить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завтраке обычно стоят несколько видов хлеба, мягкое масло, сыр, сладкие намазки и напитки. Эта картина хорошо показывает, как в немецкой кухне ценят хлебную традицию.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завтрак и культура хлеба
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входит в домашнее питание
</a:t>
            </a:r>
            <a:endParaRPr lang="en-US" sz="266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продукты чаще всего появляются на столе без особого повода.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выпечка занимают первое место, потому что они особенно важны для завтрака и ужина.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страноведческого материала по теме повседневного питания.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обед как семейная традиция
</a:t>
            </a:r>
            <a:endParaRPr lang="en-US" sz="333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Mittagessen часто становится временем, когда за одним столом собираются родители, дети и бабушки с дедушками. Это не просто еда, а спокойная семейная встреча после недели дел и уроков.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 обычно подают жаркое, картофель, соус, овощи и салат. После основного блюда часто появляются торт или десерт, а разговор продолжается без спешки и отвлечений.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такие моменты дети лучше всего видят семейные привычки. Воскресный стол помогает сохранить общий ритм, поддержать общение и сделать еду частью памяти о доме.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семейный праздничный стол
</a:t>
            </a:r>
            <a:endParaRPr lang="en-US" sz="21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праздничной трапезы в семье по страноведческому описанию
</a:t>
            </a:r>
            <a:endParaRPr lang="en-US" sz="9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713" y="3238872"/>
            <a:ext cx="341674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610" y="3908754"/>
            <a:ext cx="384383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Рождество: самые известные праздничные блюда
</a:t>
            </a:r>
            <a:endParaRPr lang="en-US" sz="2735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Plätzchen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Рождественское печенье пекут дома заранее, часто всей семьёй. Оно бывает разной формы и запахом сразу напоминает о празднике, потому что в нём чувствуется корица, ваниль и мёд.
</a:t>
            </a:r>
            <a:endParaRPr lang="en-US" sz="86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особенно приятно пить горячий чай или какао. На рождественских ярмарках также популярны сладкие напитки для взрослых, а рядом продают орехи и выпечку.
</a:t>
            </a:r>
            <a:endParaRPr lang="en-US" sz="933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Stollen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Сдобный рождественский кекс Stollen — один из самых известных праздничных видов выпечки. Его подают к чаю или кофе, а перед праздником часто покупают или готовят как особое угощение.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еда связана не только со вкусом, но и с атмосферой. Ароматы корицы, яблок и ванили делают вечер тёплым и помогают почувствовать приближение семейного праздника.
</a:t>
            </a:r>
            <a:endParaRPr lang="en-US" sz="8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и весенние продукты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и символы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в немецкоязычной традиции сразу узнаётся по яйцам, сладким фигуркам и нежной выпечке. Цветные яйца символизируют новую жизнь, поэтому они часто становятся главным украшением стола и дома.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Пасхальный стол и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праздничным блюдам относятся дрожжевая выпечка, лёгкие закуски, рыба или ягнёнок. Такой стол выглядит светло и по-весеннему, а общая еда подчёркивает радость встречи и семейный характер праздника.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блюдах Германии
</a:t>
            </a:r>
            <a:endParaRPr lang="en-US" sz="262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блюд влияют не только привычки, но и местные продукты, климат и исторические связи регионов.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выглядит самым сытным, а Восток — самым «домашним» по выпечке; различия отражают местные традиции и ресурсы.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Страноведческий обзор по немецкоязычным странам, школьный курс немецкого языка.
</a:t>
            </a:r>
            <a:endParaRPr lang="en-US" sz="7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урожай и сезонные продукты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осенние продукты: яблоки, свёкла и картофель. В это время на рынках чаще продают местный урожай.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меню входят тыква, капуста и тёплые блюда. Их выбирают потому, что они хорошо подходят к прохладной погоде.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ярмарках и праздниках готовят блюда из сезонных продуктов. Так еда показывает связь кухни с временем года и местной традицией.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характерное блюдо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легко узнаются по типичным продуктам, выпечке и напиткам, которые особенно связаны с этим временем года.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праздника есть свои узнаваемые продукты; именно они помогают быстро отличить один праздничный стол от другого.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Страноведческий материал по немецкоязычным странам.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за столом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трапезы принято поздороваться и дождаться остальных. Это показывает уважение к семье или гостям и создаёт спокойную атмосферу за столом.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немецкой культуре ценятся пунктуальность и аккуратная сервировка. Приборы кладут правильно, а общее блюдо стараются брать без спешки и беспорядка.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еды обычно говорят спокойно и не перебивают собеседника. Вежливый разговор важнее громких реплик и слишком резких движений.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благодарят за угощение и помощь. Так подчеркивают, что совместная трапеза — это не только еда, но и знак уважения.
</a:t>
            </a:r>
            <a:endParaRPr lang="en-US" sz="11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обычный продукт становится традиционным блюдом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Страноведческий обзор: путь блюда от местного продукта до семейной традиции.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дома, в школе и на праздниках
</a:t>
            </a:r>
            <a:endParaRPr lang="en-US" sz="333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перекус обычно выбирают быстро, а праздничный стол требует подготовки и времени всей семьи.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еда занимает больше всего места в повседневности; праздники выделяются особым составом блюд и вниманием к гостям.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для школьного курса немецкого языка, 2025.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миграция изменила немецкую кухню
</a:t>
            </a:r>
            <a:endParaRPr lang="en-US" sz="3084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Германии рядом с традиционными блюдами стали обычными пицца и дёнер-кебаб. Такая еда удобна, доступна и давно стала частью повседневного выбора школьников и взрослых.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расширила вкусы и сделала кухню более разнообразной: рядом с немецкими блюдами можно встретить турецкую, итальянскую, сирийскую и азиатскую еду, особенно в больших городах.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семейная память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Рецепты часто переходят от родителей и бабушек: печенье, супы, торты и соусы повторяют из года в год, поэтому они становятся частью семейной истории.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Запах, вкус и вид знакомого блюда легко возвращают воспоминания о детстве, поездках и праздниках. Еда помогает помнить не только рецепт, но и людей вокруг него.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семья готовит вместе, традиция не исчезает. Повторение знакомых блюд делает её живой частью повседневной жизни, а не только праздничным событием.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еду традиционной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блюдо может быть простым по составу, но стать важным благодаря семейной истории и общему столу.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признаками оказываются семья и праздник: именно они превращают обычный рецепт в часть культуры.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страноведческих материалов по немецкоязычным странам.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Mahlzeiten und Tradition: главные выводы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показывает ритм дня, а традиционные блюда объединяют семью, регион и праздник. В немецкоязычной культуре особенно важны хлеб, сезонность, совместная трапеза и передача рецептов дальше.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2026-05-25T03:00:32Z</dcterms:created>
  <dcterms:modified xsi:type="dcterms:W3CDTF">2026-05-25T03:00:32Z</dcterms:modified>
</cp:coreProperties>
</file>