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секреты дружбы с природой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важна каждый день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дышим воздухом, пьём воду и едим то, что даёт нам природа. Леса, реки, луга и моря рядом с нами, и им нужна наша забота и внимание.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0430" y="1691475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994" y="16914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природа дарит человеку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наполняет мир кислородом, без которого человеку, животным и растениям невозможно жить. Леса и поля помогают воздуху оставаться чище и свежее каждый день.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родники дают воду для питья, умывания и полива растений. Без воды не растут овощи, не живут рыбы и не радуют нас зелёные сады.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из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выращивает хлеб, овощи, фрукты и ягоды. Этим лакомством питаются не только люди, но и многие животные, поэтому поля и огороды так важны.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дерева, шерсти, хлопка и других природных материалов люди делают дома, одежду и полезные вещи. Природа щедра, но обращаться с её дарами нужно бережно.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дарит не только пользу, но и радость: цветы, пение птиц, тёплый ветер и зелёные тропинки. На такой прогулке даже хмурый день становится светлее.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многих живых существ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прячутся белки, зайцы, лисы, дятлы и множество насекомых. У каждого есть свой дом, свои тропинки и свои заботы, совсем как у людей, только без телефона и уроков.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защита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удерживают влагу в почве и защищают землю от ветра. Благодаря им лес остаётся прохладным, а растения и грибы растут дружно и уверенно.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важна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лесу шумно, животные пугаются и покидают привычные места. Им труднее находить еду, прятать малышей и спокойно жить рядом с человеком.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опасен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банки, пакеты и бумага мешают лесным жителям и могут их ранить. Чистый лес — это безопасный дом, где всем хватает места и покоя.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жизни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родники поддерживают жизнь людей, рыб, птиц и растений. Там, где вода чистая, природа выглядит живой и бодрой, словно после умывания.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нужна, чтобы пить, готовить еду, умываться и поливать растения. Без неё даже самый весёлый день быстро станет совсем не весёлым.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лягушки, утки и многие другие животные зависят от чистой воды. Если вода загрязнена, им трудно жить, а иногда они могут погибнуть.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особенно важно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бросать в воду мусор, потому что она должна оставаться безопасной для всех. Чистый водоём помогает и природе, и людям чувствовать себя хорошо.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природу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с полей и садов
</a:t>
            </a:r>
            <a:pPr algn="l" indent="0" marL="0">
              <a:lnSpc>
                <a:spcPct val="8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выращивают хлеб, овощи, фрукты и ягоды. Для этого нужны плодородная почва, вода, солнце и труд человека, который умеет ждать и заботиться.
</a:t>
            </a:r>
            <a:endParaRPr lang="en-US" sz="934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постройки
</a:t>
            </a:r>
            <a:pPr algn="l" indent="0" marL="0">
              <a:lnSpc>
                <a:spcPct val="80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домов используют дерево, камень, песок и глину. Из природных материалов строят жилища, школы и дороги, чтобы людям было удобно и тепло.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вещи
</a:t>
            </a:r>
            <a:pPr algn="l" indent="0" marL="0">
              <a:lnSpc>
                <a:spcPct val="8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хлопка, шерсти, льна и других природных материалов делают одежду, одеяла и полезные предметы. Так природа помогает нам оставаться в тепле и порядке.
</a:t>
            </a:r>
            <a:endParaRPr lang="en-US" sz="888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заводы
</a:t>
            </a:r>
            <a:pPr algn="l" indent="0" marL="0">
              <a:lnSpc>
                <a:spcPct val="8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Машины, поезда и заводы тоже используют природные ресурсы: топливо, воду, металлы и электричество. Поэтому важно тратить их разумно, а не как попало.
</a:t>
            </a:r>
            <a:endParaRPr lang="en-US" sz="929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запас времени
</a:t>
            </a:r>
            <a:pPr algn="l" indent="0" marL="0">
              <a:lnSpc>
                <a:spcPct val="8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брать из природы слишком много, ей становится труднее восстанавливаться. Тогда запасов меньше, а каждому живому существу требуется время и помощь.
</a:t>
            </a:r>
            <a:endParaRPr lang="en-US" sz="8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нуждается в защите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тропинке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бумажка или банка может стать бедой для птицы, ёжика или жука. Животные путаются, ранятся и теряют привычный путь.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шум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загрязняет воздух, а громкие звуки пугают зверей и птиц. Когда вокруг слишком шумно, им труднее искать корм и заботиться о детёнышах.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леса исчезают, многим растениям и животным негде жить. Лес — это не просто деревья, а целый дом с множеством комнат для живых существ.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надолго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разлагается очень медленно и может попасть в землю или воду. Лучше не оставлять его на природе, чтобы не устраивать долгую неприятность.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 растения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труднее всего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становятся редкими, когда им не хватает лесов, чистой воды и спокойных мест. Без безопасного дома им трудно расти, прятаться и находить пищу.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заносят растения и животных, которым нужна особая защита. Это помогает людям помнить, кого особенно важно беречь и не тревожить.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редких животных можно встретить тигра, снежного барса и журавля. Эти красивые жители природы нуждаются в тишине, внимании и сохранении своих мест.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растений тоже есть редкие цветы и травы. Если их срывать или топтать, они могут исчезнуть, поэтому любоваться ими лучше глазами, а не букетом.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учатся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похож на большой зелёный класс под открытым небом. Люди приходят сюда любоваться птицами, тропами и озёрами, но должны вести себя тихо и аккуратно. Тогда и гости, и природа остаются довольны.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редких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охраняемых местах редкие животные находят безопасность, а растения — подходящую почву и свет. Учёные наблюдают за ними, чтобы понять, как помочь природе. А посетители учатся смотреть внимательнее и ходить тише.
</a:t>
            </a:r>
            <a:endParaRPr lang="en-US" sz="885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природа живёт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лес и болото живут почти без шума и спешки. Здесь особенно важно не рвать растения, не ломать ветки и не тревожить зверей. Так природа отдыхает и сохраняет свои сокровища для будущих поколений.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помочь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ежедневные действия, которые делают природу чище и безопаснее.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4724" y="2192833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663" y="2192833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природе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трогаем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ломайте ветки, не рвите редкие цветы и не срывайте лишнюю траву. Растения растут долго, а сломанная ветка уже не расправится сама и будет долго болеть.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гнёзда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заглядывайте в гнёзда и не разоряйте их. Птицы пугаются, покидают кладку и могут не вернуться, а маленьким птенцам без заботы родителей очень трудно выжить.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тревожим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берите на руки детёнышей диких зверей и не гоняйте их ради игры. Малыши могут испугаться, потерять маму и остаться без еды и защиты.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костром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Разводите костёр только в разрешённом месте и всегда тщательно тушите его водой или песком. Один забытый уголёк может стать большой бедой для леса.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чистый парк, чистый мир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Сортируем отходы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разделять бумагу, стекло и пластик, их можно отправить на переработку. Тогда из старых вещей появляются новые, а на свалке становится меньше мусора.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становится безопаснее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Убранная площадка без битых банок, пакетов и обёрток безопасна для детей, птиц и домашних животных. Там приятнее играть, гулять и просто дышать свежим воздухом.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помогает природе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не должен попадать в траву, лужи и землю. Если он лежит на земле, его могут унести ветер и дождь, а потом пострадают растения и звери.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начинается с нас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не бросают отходы мимо урны, двор и парк выглядят аккуратно. Такой привычный порядок делает город добрее и для людей, и для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природой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посмотреть на небо, температуру и ветер. По утренней погоде легко понять, будет ли день тёплым, пасмурным или дождливым.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видно, как меняются деревья, трава и цветы. Весной появляются почки, летом всё зеленеет, осенью листья желтеют, а зимой природа отдыхает.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Прилет и рост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стоит замечать прилёт птиц, появление насекомых и первые цветы. Такие наблюдения показывают, когда природе нужна помощь и когда она особенно радует нас.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заяц ищет укрытие среди кустов и высокой травы. Ему важно, чтобы рядом не было шума, мусора и собак без поводка. Тогда он успевает найти еду, спрятаться и вырастить зайчат.
</a:t>
            </a:r>
            <a:endParaRPr lang="en-US" sz="771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тихой траве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птице трудно отыскать корм под снегом и льдом. Чистая кормушка с подходящей едой помогает ей пережить холод, а человеку — увидеть живую весёлую пернатую соседку прямо за окном.
</a:t>
            </a:r>
            <a:endParaRPr lang="en-US" sz="748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у кормушки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кошка живёт рядом с человеком и быстро привыкает к его заботе. Ей нужны корм, вода, тепло и ласка. Если хозяин внимателен, кошка отвечает доверием и смешным мягким мурлыканьем, от которого сразу становится уютнее.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на подоконнике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наши соседи по планете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03833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городе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скверы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 парках дают тень, а под их ветвями приятно гулять летом. В зелёных уголках города воздух свежее, и гулять там гораздо веселее.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и газоны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на клумбах и аккуратная трава украшают улицы, словно яркие картинки. Они радуют глаз, помогают настроению и делают двор более уютным.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большом городе живут воробьи, голуби и синицы. Им нужны деревья, кусты и спокойные места, где можно отдыхать, искать корм и строить гнёзда.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 и балконы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и на балконах тоже можно встретить природу: цветы, кусты и иногда насекомых. Если заботиться о зелени, город станет красивее и дружелюбнее.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деревья особенно важны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прохладу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крона дерева похожа на большой зелёный зонтик. Под ней прохладно людям, а птицы и насекомые находят укрытие от жары и яркого солнца.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Берегёт землю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дерева удерживают почву и помогают ей не размываться дождём. Там, где растут деревья, земля остаётся крепче, а склоны и тропинки меньше разрушаются.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Очищает воздух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помогают воздуху становиться чище и свежее. Если посадить и бережно вырастить дерево, оно много лет будет приносить пользу людям, животным и всему городу.
</a:t>
            </a:r>
            <a:endParaRPr lang="en-US" sz="9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использованная вещь становится новой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от сбора до переработки и повторного использования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для природы в семье и школе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Экономим ресурсы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Выключайте свет в пустой комнате и закрывайте кран, когда вода не нужна. Такие простые привычки помогают беречь электричество и воду без лишних усилий.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вокруг себя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 уборке школьного двора, собирайте бумажки и не оставляйте мусор после прогулки. Чистое место становится красивее и безопаснее для всех.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растениям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сажать цветы, ухаживать за клумбой и не рвать лишние ветки. Растения благодарят заботой: растут лучше и украшают двор или класс.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Поддерживаем птиц зимой
</a:t>
            </a:r>
            <a:pPr algn="l" indent="0" marL="0">
              <a:lnSpc>
                <a:spcPct val="8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особенно трудно, поэтому полезно делать кормушки и насыпать подходящий корм. Главное — не давать им вредную еду и следить, чтобы кормушка была чистой.
</a:t>
            </a:r>
            <a:endParaRPr lang="en-US" sz="9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плескалась рыба, а над водой кружили чайки. Чистая река даёт питьё людям, дом рыбам и отдых птицам. Если берег остаётся аккуратным, всем живым существам рядом спокойно и удобно.
</a:t>
            </a:r>
            <a:endParaRPr lang="en-US" sz="91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парке блестят листья, а на скамейке отдыхает уставший прохожий. Здесь хорошо и детям, и птицам, и деревьям, потому что зелёный уголок помогает всем соседям жить рядом дружно и красиво.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тихой тропинке идёт белка, а рядом шуршат листья под лапами ёжика. Им нужны чистый лес и спокойствие, чтобы найти еду и спрятаться от опасности. Когда человек не шумит и не мусорит, лес дышит легко.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нашем общем доме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— значит беречь жизнь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каждый день помогает человеку: даёт воздух, воду, пищу и красоту. Если мы относимся к ней бережно, у лесов, рек, птиц и людей будет счастливое будущее.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2026-05-25T22:41:55Z</dcterms:created>
  <dcterms:modified xsi:type="dcterms:W3CDTF">2026-05-25T22:41:55Z</dcterms:modified>
</cp:coreProperties>
</file>