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опорно-двигательного аппарата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кости, мышцы и суставы помогают нам двигаться и защищают организм.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опорно-двигательный аппарат так важен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 позволяет ходить, бегать, держать осанку и расти без ограничений. На его состояние влияют наследственность, образ жизни, питание и окружающая среда, поэтому забота о нём важна каждый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 прочный каркас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взрослого человека напоминает надёжный каркас здания: он держит тело и задаёт его форму. В нём 206 костей, соединённых в единую систему. Череп защищает мозг, а кости туловища образуют основу, на которую опираются мышцы. Когда мы двигаемся, этот каркас не остаётся неподвижным — он работает вместе с суставами и мышцами.
</a:t>
            </a:r>
            <a:endParaRPr lang="en-US" sz="8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ось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33–34 позвонков и словно гибкая колонна удерживает тело в равновесии. Он позволяет наклоняться, поворачиваться и сохранять устойчивость при ходьбе. Между позвонками есть соединения, которые делают движения плавными и уменьшают нагрузку. Благодаря этому человек может долго стоять и двигаться без лишнего напряжения.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для точных действий
</a:t>
            </a:r>
            <a:pPr algn="l" indent="0" marL="0">
              <a:lnSpc>
                <a:spcPct val="90000"/>
              </a:lnSpc>
              <a:buNone/>
            </a:pPr>
            <a:r>
              <a:rPr lang="en-US" sz="40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 и ног образуют подвижные рычаги, с помощью которых человек пишет, поднимает предметы, прыгает и бегает. Верхние конечности лучше приспособлены к точным движениям, а нижние — к опоре и передвижению. Так тело сочетает силу и ловкость.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человека: строение и функции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55855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557" y="3328768"/>
            <a:ext cx="284438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9355" y="3328768"/>
            <a:ext cx="312881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75357" y="3328768"/>
            <a:ext cx="284438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тела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каркас, на котором держатся мягкие ткани и внутренние органы. Благодаря ему человек сохраняет вертикальное положение и может свободно стоять, ходить и сидеть.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мозг, а грудная клетка — сердце и лёгкие. Это особенно важно при падениях и ударах, когда кости принимают на себя основную нагрузку.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движении
</a:t>
            </a:r>
            <a:pPr algn="l" indent="0" marL="0">
              <a:lnSpc>
                <a:spcPct val="90000"/>
              </a:lnSpc>
              <a:buNone/>
            </a:pPr>
            <a:r>
              <a:rPr lang="en-US" sz="45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работает вместе с мышцами и суставами. Кости служат рычагами, а движения становятся возможны только при их согласованной работе и достаточной подвижности соединений в нужный момент.
</a:t>
            </a:r>
            <a:endParaRPr lang="en-US" sz="1079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Кроветворение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некоторых костей находится костный мозг. Он помогает образованию клеток крови: эритроцитов, лейкоцитов и тромбоцитов, которые нужны для переноса кислорода и защиты организма.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рост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задаёт пропорции тела и меняется по мере роста, особенно в детстве и подростковом возрасте. От правильного развития костей зависит осанка, длина конечностей и общая физическая выносливость.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костей и примеры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 в движении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и плечевая кости — примеры трубчатых костей. Их вытянутая форма помогает работать как рычагам: чем длиннее кость, тем удобнее выполнять движение. Такие кости особенно важны там, где нужна сила, скорость и большая амплитуда, поэтому они составляют основу движений рук и ног.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 как щит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и лопатки имеют широкую, сравнительно тонкую форму. Она делает их удобными для защиты: череп закрывает мозг, а лопатки помогают удерживать и направлять движения плечевого пояса. Плоские кости прочны именно благодаря своему строению.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 для устойчивости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запястья и предплюсны невелики по размеру, но играют важную роль в устойчивости и точности движений. Они образуют компактные группы, которые выдерживают нагрузку и позволяют кисти и стопе работать слаженно. Такая форма особенно полезна при ходьбе и удержании равновесия.
</a:t>
            </a:r>
            <a:endParaRPr lang="en-US" sz="8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сустав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соединяет две или несколько костей и позволяет им двигаться относительно друг друга. Его поверхности покрыты хрящом, а капсула и синовиальная жидкость уменьшают трение и износ.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движения он обеспечивает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суставам мы сгибаем и разгибаем руки и ноги, поворачиваем голову, отводим конечности в сторону. Разная форма сустава определяет, насколько свободно и в каком направлении возможны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сустава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57969"/>
            <a:ext cx="699041" cy="55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889563"/>
            <a:ext cx="696044" cy="6960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5687" y="1886970"/>
            <a:ext cx="613577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Связки: строение и роль в организме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 сустав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удерживают кости вместе и помогают суставу сохранять правильное положение. Они работают как прочные ремни, которые не дают костям смещаться при движении и нагрузке во время прыжка, бега или резкого поворота.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опасные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ткани не только соединяют, но и направляют движение. Если угол сгибания становится слишком большим, связки сдерживают его и защищают сустав от повреждения.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теле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колене крестообразные связки помогают сохранять устойчивость при беге и прыжках. Связки позвоночника поддерживают осанку и уменьшают риск смещения позвонков, особенно при долгом сидении и наклонах.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Связки: строение и роль в организме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мышц опорно-двигательного аппарата
</a:t>
            </a:r>
            <a:endParaRPr lang="en-US" sz="2572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Сокращаясь, мышцы тянут кости через сухожилия и создают движение. Без их совместной работы невозможно ни шагать, ни писать, ни поднимать предметы в повседневной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Мышцы-антагонисты действуют парами: одна группа сокращается, другая расслабляется. Поэтому бицепс сгибает руку, а трицепс помогает её выпрямить, и движение получается точным и плавным.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удерживают тело в вертикальном положении и помогают сохранять осанку даже тогда, когда человек сидит или стоит неподвижно. Это особенно важно во время учёбы.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мышцы участвуют в дыхании, помогают сохранять температуру тела и расходуют энергию, полученную с пищей. Поэтому они влияют не только на движения, но и на обмен веществ.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Гладкие, скелетные и сердечная мышца: отличие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мышечной ткани помогает увидеть различия в расположении и работе.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связаны с местом, строением и характером управления.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— движение по желанию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 костям и включаются тогда, когда человек сам хочет двигаться. Они помогают ходить, писать, прыгать и удерживать позу. Именно эти мышцы чаще всего тренируют на уроках физкультуры и в спорте. Их работа заметна, когда мы поднимаем рюкзак или бежим к цели.
</a:t>
            </a:r>
            <a:endParaRPr lang="en-US" sz="8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работают незаметно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 стенках внутренних органов — например, желудка и кишечника. Они сокращаются без нашего сознательного контроля и продвигают пищу, регулируют работу сосудов и других органов. Их деятельность непрерывна и очень важна для жизни. Даже когда мы отдыхаем, они продолжают выполнять свою задачу.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не останавливается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образует миокард и работает только в сердце. Она сокращается ритмично и автоматически, чтобы кровь постоянно двигалась по сосудам. Благодаря этому организм получает кислород и питательные вещества каждую минуту. Её работа не прекращается даже во время сна.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мышц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2" y="366525"/>
            <a:ext cx="3474277" cy="440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2994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Пучки мышечных волокон
</a:t>
            </a:r>
            <a:pPr algn="l" indent="0" marL="0">
              <a:lnSpc>
                <a:spcPct val="90000"/>
              </a:lnSpc>
              <a:buNone/>
            </a:pPr>
            <a:r>
              <a:rPr lang="en-US" sz="45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мышца состоит из пучков волокон, заключённых в соединительную ткань. Такое строение делает её прочной и позволяет сокращаться согласованно, а не по отдельным участкам, как единый механизм.
</a:t>
            </a:r>
            <a:endParaRPr lang="en-US" sz="1091" dirty="0"/>
          </a:p>
        </p:txBody>
      </p:sp>
      <p:sp>
        <p:nvSpPr>
          <p:cNvPr id="6" name="Text 1"/>
          <p:cNvSpPr txBox="1"/>
          <p:nvPr/>
        </p:nvSpPr>
        <p:spPr>
          <a:xfrm>
            <a:off x="6570833" y="2608740"/>
            <a:ext cx="1629512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Сухожилия, сосуды и нервы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костям мышца крепится сухожилиями, а сосуды и нервы доставляют ей питание и сигналы. После нагрузки мышечные волокна способны восстанавливаться, поэтому тренировки нужно чередовать с отдыхом.
</a:t>
            </a:r>
            <a:endParaRPr lang="en-US" sz="1117" dirty="0"/>
          </a:p>
        </p:txBody>
      </p:sp>
      <p:sp>
        <p:nvSpPr>
          <p:cNvPr id="7" name="Text 2"/>
          <p:cNvSpPr txBox="1"/>
          <p:nvPr/>
        </p:nvSpPr>
        <p:spPr>
          <a:xfrm>
            <a:off x="3967975" y="788319"/>
            <a:ext cx="4765682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скелетная мышца
</a:t>
            </a:r>
            <a:endParaRPr lang="en-US" sz="2590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суставы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0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сгибается как шарнир
</a:t>
            </a:r>
            <a:pPr algn="ctr" indent="0" marL="0">
              <a:lnSpc>
                <a:spcPct val="90000"/>
              </a:lnSpc>
              <a:buNone/>
            </a:pPr>
            <a:r>
              <a:rPr lang="en-US" sz="33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поднимает учебник или завязывает шнурки, локтевой сустав легко сгибается и разгибается. Суставные поверхности покрыты хрящом, а синовиальная жидкость помогает им скользить без трения. Благодаря такой конструкции движение остаётся точным и почти бесшумным, что заметно на уроках, в быту и во время спорта.
</a:t>
            </a:r>
            <a:endParaRPr lang="en-US" sz="80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2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Швы черепа держат форму
</a:t>
            </a:r>
            <a:pPr algn="ctr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соединены почти неподвижно, чтобы надёжно защищать мозг. Эти соединения называют швами: они не позволяют костям смещаться, но сохраняют прочность всей конструкции. Поэтому удар по голове не разрушает защитный «шлем» изнутри, а лишь передаёт часть нагрузки на твёрдые кости и мягкие ткани под ними.
</a:t>
            </a:r>
            <a:endParaRPr lang="en-US" sz="827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9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между гибкостью и опорой
</a:t>
            </a:r>
            <a:pPr algn="ctr" indent="0" marL="0">
              <a:lnSpc>
                <a:spcPct val="90000"/>
              </a:lnSpc>
              <a:buNone/>
            </a:pPr>
            <a:r>
              <a:rPr lang="en-US" sz="33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позвонками находятся малоподвижные соединения, которые дают спине гибкость без потери устойчивости. Они помогают наклоняться, поворачиваться и удерживать осанку. Такая «цепочка» особенно важна при ходьбе, беге и переносе рюкзака с учебниками каждый день, когда нагрузка повторяется много раз. Именно поэтому позвоночник работает как опора и подвижный стержень одновременно.
</a:t>
            </a:r>
            <a:endParaRPr lang="en-US" sz="7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травмы встречаются чаще всего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Перелом возникает, когда кость частично или полностью теряет целостность после падения или сильного удара. Вывих — это смещение суставных поверхностей, которое часто случается при резком неудачном движении.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Растяжение затрагивает связки и сухожилия, если нагрузка превышает их прочность. Чаще всего такие травмы появляются на тренировке, при беге, прыжках или несоблюдении правил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63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ходьба, игры и упражнения укрепляют мышцы и поддерживают подвижность суставов. Даже короткая разминка между уроками помогает снять напряжение, улучшить кровообращение и сохранить привычку двигаться в течение дня.
</a:t>
            </a:r>
            <a:endParaRPr lang="en-US" sz="1269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костей важны молочные продукты, рыба, яйца и другие источники кальция. Витамин D помогает ему усваиваться, поэтому полезны прогулки на свежем воздухе и разнообразный рацион.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без перегрузки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 при сидении и ходьбе снижает нагрузку на позвоночник. Рюкзак лучше носить на двух лямках, чтобы вес распределялся равномерно и не смещал плечи.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сон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чередование нагрузки с отдыхом дают мышцам время восстановиться после занятий. Без этого утомление накапливается, а риск травм и болей в спине возрастает.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здоровье ОДА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Сколиоз — это боковое искривление позвоночника, которое нередко заметно в период быстрого роста. Ребёнок может сутулиться, а плечи и лопатки оказываются на разной высоте.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Кифоз проявляется чрезмерным изгибом назад в грудном отделе и выглядит как сутулость. Он может вызывать усталость спины, а при сильном развитии мешает свободно держать осанку.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Лордоз связан с чрезмерным прогибом вперёд в пояснице. Из-за него меняется положение таза, появляются неприятные ощущения в спине и возрастает нагрузка на внутренние органы.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позвоночника: сколиоз, лордоз, кифоз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Снимок, который показывает перелом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на перемене врач часто направляет на рентген. На снимке хорошо видны линия перелома и смещение костей, поэтому можно быстро понять, нужен ли гипс или другая помощь. Этот метод особенно полезен, когда травму нужно оценить без долгого ожидания в тот же день после травмы.
</a:t>
            </a:r>
            <a:endParaRPr lang="en-US" sz="8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для мягких тканей
</a:t>
            </a:r>
            <a:pPr algn="l" indent="0" marL="0">
              <a:lnSpc>
                <a:spcPct val="90000"/>
              </a:lnSpc>
              <a:buNone/>
            </a:pPr>
            <a:r>
              <a:rPr lang="en-US" sz="37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 появляется не только в кости, но и вокруг сустава, помогает МРТ. Метод показывает связки, мышцы и хрящи гораздо подробнее, чем обычный снимок. Поэтому он важен при растяжениях, ушибах и сложных травмах колена или плеча у подростков после спортивных игр и падений в школе.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 и точная карта костей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 создаёт послойное изображение костей и помогает увидеть трещины, деформации и сложные переломы. Такой способ используют, когда врачу нужна особенно точная картина после сильного удара или падения. Он дополняет осмотр и другие исследования, не заменяя их полностью, особенно после травмы у школьника в сложных случаях.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врачи изучают травмы и болезни ОДА
</a:t>
            </a:r>
            <a:endParaRPr lang="en-US" sz="25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опорно-двигательный аппарат в подростковом возрасте
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подростковом возрасте кости быстро растут, поэтому организм особенно нуждается в движении и полноценном питании. В этот период легче заметить нарушения осанки, если долго сидеть без перерыва.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Костная ткань постепенно уплотняется, а в некоторых участках завершается окостенение. Это делает скелет прочнее, но требует достаточного количества кальция, белка и витамина D.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Правильная посадка за партой и умеренная физическая нагрузка помогают позвоночнику развиваться без лишнего напряжения. Полезны прогулки, упражнения на растяжку и смена положения тела.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Недостаток движения замедляет укрепление мышц и костей, а дефицит кальция ухудшает формирование скелета. Поэтому важны активность каждый день, разнообразный рацион и контроль привычек.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спорт помогает костям и мышцам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9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разгружает тело
</a:t>
            </a:r>
            <a:pPr algn="ctr" indent="0" marL="0">
              <a:lnSpc>
                <a:spcPct val="90000"/>
              </a:lnSpc>
              <a:buNone/>
            </a:pPr>
            <a:r>
              <a:rPr lang="en-US" sz="33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тело становится легче, поэтому суставы и позвоночник работают без лишней нагрузки. Плавание развивает выносливость, помогает укреплять мышцы спины и делает движения более плавными. Для школьников это удобный способ тренироваться даже после насыщенного дня, а занятия в бассейне обычно проходят мягко для организма.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9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учит точности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3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гимнастике ребёнок учится держать равновесие, тянуться и контролировать каждое движение. Такие упражнения развивают силу, гибкость и координацию, а ещё помогают лучше чувствовать своё тело. Именно поэтому гимнастические занятия полезны для осанки и уверенности в движениях, а также помогают контролировать тело на уроках и в быту.
</a:t>
            </a:r>
            <a:endParaRPr lang="en-US" sz="791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дают нагрузку и интерес
</a:t>
            </a:r>
            <a:pPr algn="ctr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заставляют бегать, прыгать и быстро менять направление движения. Это укрепляет кости и мышцы ног, развивает скорость реакции и учит работать в команде. Регулярные игры делают организм более выносливым, уверенным и готовым к новым нагрузкам на уроках физкультуры, в секциях и во дворе.
</a:t>
            </a:r>
            <a:endParaRPr lang="en-US" sz="8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169" y="2133101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5923" y="2133101"/>
            <a:ext cx="341325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44917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362" y="2144917"/>
            <a:ext cx="485400" cy="43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9694" y="2133101"/>
            <a:ext cx="398213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опорно-двигательного аппарата
</a:t>
            </a:r>
            <a:endParaRPr lang="en-US" sz="2572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нагрузкой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тренировкой мышцы нужно разогреть, чтобы они стали эластичнее и лучше реагировали на движение. Разминка снижает риск растяжений, особенно при беге, прыжках и резких поворотах.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техника движений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техника в спорте и на уроках физкультуры распределяет нагрузку равномерно. Если прыгать, поднимать предметы и приземляться без ошибок, суставы и связки получают меньше повреждений.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экипировка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Шлем, наколенники и налокотники особенно нужны там, где есть риск падений и столкновений. Экипировка смягчает удар и помогает избежать травм во время катания, игр и тренировок.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осмотры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осмотр у врача помогает заметить нарушения осанки, боли и другие изменения на раннем этапе. Чем раньше проблема обнаружена, тем проще исправить её без длительного лечения.
</a:t>
            </a:r>
            <a:endParaRPr lang="en-US" sz="1163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поддерживает кости, мышцы и связки после нагрузки. Достаточно белка, кальция, витамина D и воды, чтобы организм быстрее восстанавливался и лучше переносил занятия.
</a:t>
            </a:r>
            <a:endParaRPr lang="en-US" sz="1099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опорно-двигательного аппарата
</a:t>
            </a:r>
            <a:endParaRPr lang="en-US" sz="25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ОДА — основа активной 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заботиться о костях, суставах и мышцах с подросткового возраста, легче сохранить осанку, подвижность и силу. Знание простых правил помогает избежать травм и дольше оставаться активным.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2026-05-09T16:31:03Z</dcterms:created>
  <dcterms:modified xsi:type="dcterms:W3CDTF">2026-05-09T16:31:03Z</dcterms:modified>
</cp:coreProperties>
</file>