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— это граничное взаимное расположение: одна точка или одна общая линия без пересечений.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круглых тел: основные понятия и случаи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касание круглых тел в 11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помогает описывать взаимное расположение фигур, доказывать утверждения и находить расстояния. В задачах 11 класса оно связывает чертежи с вычислениями: появляются прямоугольные треугольники, применяются теорема Пифагора и формулы расстояний.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8931" y="3040650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круглых тел и что именно касается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определяет «опору» фигуры, а радиус задаёт расстояние до точек поверхности. Именно радиус вместе с расстоянием между центрами задаёт, будет ли касание точечным или линейным.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 ось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соединяет две крайние точки окружности и помогает оценивать размеры в плоских задачах. Для цилиндра и конуса ключевая роль принадлежит оси, относительно которой задаётся положение касания.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Ось, вершина и образующая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есть вершина, а боковую поверхность задаёт образующая. Касание плоскости или другой фигуры часто описывается через то, что эта образующая становится общей линией в предельном положении.
</a:t>
            </a:r>
            <a:endParaRPr lang="en-US" sz="1126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сфера как «плоский» и «пространственный» аналоги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сфера — поверхности с одной степенью свободы по радиусу. Поэтому условие касания для них сводится к наличию ровно одной общей точки при согласованных расстояниях.
</a:t>
            </a:r>
            <a:endParaRPr lang="en-US" sz="1028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поверхность меняет логику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многогранников круглые тела имеют кривизну. Поэтому касание контролируется не только геометрическим «касанием», но и строгими соотношениями радиусов, расстояний до осей и плоскостей.
</a:t>
            </a:r>
            <a:endParaRPr lang="en-US" sz="9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радиуса и касательной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 имеет с ней одну общую точку. В точке касания радиус, проведённый к этой точке, перпендикулярен касательной, образуя прямой угол. Это свойство напрямую превращает касание в проверяемую геометрию.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 и её свойство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касательных и опорные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окружности проходит единственная касательная. Из внешней точки к окружности можно провести две касательные, симметричные относительно линии, проходящей через центр. Эти утверждения служат отправной точкой при построениях и вычислениях длины.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взаимного расположения двух окружностей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расстояние между центрами d с R+r и |R−r|.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— это граничный случай между пересечением и раздельным положением.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появляется только при равенстве d одному из граничных значений; внутри этих границ окружности пересекаются.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взаимного расположения окружностей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окружностей в 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максимум достигается только в режиме пересечения: касание даёт ровно одну общую точку на границе режимов.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зависимости при взаимном расположении окружностей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двух окружностей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изменяется скачком при переходе через значения |R−r| и R+r, поэтому касание — строго предельное 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касательная касается обеих окружностей в соответствующих точках. При внешнем касании в точке соприкосновения касательная одна — она одновременно «поддерживает» обе окружности.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касательные двух окружностей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окружности непересекаются, то возможны четыре общие касательные: две внешние и две внутренние. Их наличие связано с тем, что существует прямая, которая может сохранять касательное касание к обеим поверхностям.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окружности пересекаются, внутренние общие касательные исчезают: прямая не может быть касательной к обеим окружностям одновременно в нужных точках. Остаётся меньше касательных, а симметрия определяется взаимным положением центров.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Шары касаются в одной точке поверхности. Центры двух шаров и точка касания лежат на одной прямой, а касание означает совпадение расстояния между центрами с геометрической границей радиусов.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шаров и сфер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внешнем касании расстояние между центрами равно сумме радиусов, d = R + r. При внутреннем касании — разности радиусов по модулю, d = |R − r|, и тогда одна сфера «входит» в другую без пересечения поверхностей.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сферы как поверхности шара сохраняется то же расстояние между центрами и радиусы, но важна именно поверхность. Это позволяет решать задачи на пространственные расстояния и построение сечений с точными граничными условиями.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касается сферы, если имеет с её поверхностью ровно одну общую точку. В точке касания радиус, проведённый к этой точке, перпендикулярен плоскости касания, поэтому расстояние от центра сферы до плоскости равно радиусу.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от центра до плоскости меньше радиуса, сечение получается окружностью; при равенстве — вырождается в одну точку. Именно эта идея лежит в основе задач на сечения в стереометрии.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плоскость: условие касания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касание плоскостью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состоит из двух равных оснований — окружностей — и боковой поверхности, полученной движением образующей. Для описания касания важны ось цилиндра и радиус основания, так как именно они определяют положение плоскости.
</a:t>
            </a:r>
            <a:endParaRPr lang="en-US" sz="1118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касается цилиндра по образующей, если она параллельна оси и касается окружности основания. Тогда общая линия соприкосновения лежит на боковой поверхности и соответствует одному «касательному» положению относительно основания.
</a:t>
            </a:r>
            <a:endParaRPr lang="en-US" sz="1088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параллельна оси и проходит через край боковой поверхности, касание становится линейным в том смысле, что общая часть плоскости и цилиндра — одна прямая. В чертеже это видно по вырождению окружности пересечения.
</a:t>
            </a:r>
            <a:endParaRPr lang="en-US" sz="1167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нельзя смешивать разные сценарии: касание основания, касание боковой поверхности и пересечение по кривой. При пересечении плоскостью обычно получается окружность или эллипс, поэтому сначала определяют взаимное положение плоскости относительно оси.
</a:t>
            </a:r>
            <a:endParaRPr lang="en-US" sz="10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задаётся вершиной, основанием в виде окружности и осью симметрии. Плоскости, рассматриваемые в задачах, обычно «сравнивают» с боковой поверхностью по отношению к оси и образующим.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условия касания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касается конуса по одной образующей, когда проходит через вершину и располагается так, что касается основания или занимает предельное положение относительно боковой поверхности. Тогда общая линия — одна образующая, а не область.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прямого кругового конуса касание особенно связано с геометрией «правильной» фигуры: углом при вершине, высотой и радиусом основания. На практике используют отношения между этими параметрами, а также рассматривают сечения плоскостью через ось.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касание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для фигур: окружности, сферы, цилиндры, конусы и плоскости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касания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задаётся точным равенством: расстояние между центрами (или от центра до плоскости) соответствует геометрическому параметру фигур.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ключевых случаях касание превращается в проверку одного равенства расстояний и радиусов: либо через сумму/разность, либо через перпендикулярность радиуса.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свойства касательных и определение касания в 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диаграмма помогает быстро ориентироваться: касание — «граница» между режимами, где d больше суммы (нет общих точек), меньше разности (вложение) или лежит между ними.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условий взаимного расположения окружностей по параметрам d, R и r (школьная геометрия).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 при разных случаях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 совпадает с R + r или с |R − r|, число общих точек становится равным 1. При промежуточных значениях появляется пересечение с двумя точками, а при выходе за границы — 0 общих точек.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касание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касания и пересечения: одну общую точку принимают за касание без проверки, как минимум, второй возможной точки пересечения. Если d не на границе, ситуация почти всегда меняется.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модулем: формула внутреннего касания двух окружностей и двух шаров требует именно |R−r|. Без модуля можно получить отрицательные расстояния и неверный вывод о числе общих точек.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подмена расстояния между центрами расстоянием между поверхностями. Для касания критерий формулируется через d, а расстояние между поверхностями появляется лишь как производное величина в вычислениях.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ловушка — плоскость касается сферы «по расстоянию», но забывают про перпендикулярность радиуса. Для касания сфера и плоскость должны иметь одну общую точку, что обеспечивается перпендикуляром из центра.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касания в технике и повседневной жизни
</a:t>
            </a:r>
            <a:endParaRPr lang="en-US" sz="2502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Шины и ролики: точное сопряжение контакта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ролики и подшипники работают так, чтобы поверхности соприкасались корректно и предсказуемо. Когда детали «тяготеют» к касательному контакту, нагрузка распределяется стабильнее, а трение и износ становятся управляемыми за счёт геометрии.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трубы и соединительные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машиностроении касание используют при проектировании дуг, арок и соединительных элементов. Точное сопряжение по кривым поверхностям помогает сохранить прочность и аккуратный внешний вид, особенно в узлах примыкания.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раскладка кругов: экономия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круглые предметы нужно разложить плотно, касание становится естественным ориентиром. Если круги соприкасаются по касательной, их размещение получается компактным и симметричным, а пустоты между элементами сокращаются.
</a:t>
            </a:r>
            <a:endParaRPr lang="en-US" sz="896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Шестерни и механизмы: согласование профилей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зубчатых передачах касание помогает настроить точное взаимодействие элементов. Геометрически это выражается в согласовании форм и расстояний, чтобы контакт происходил в допустимой конфигурации, а не превращался в нежелательное пересечение поверхностей.
</a:t>
            </a:r>
            <a:endParaRPr lang="en-US" sz="8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регулярно появляется там, где важны точные сопряжения поверхностей и предсказуемый контакт: от работы механизмов до построения аккуратных чертежей и моделей.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направлений применения в учебных и практических задачах (без привязки к статистике).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касания круглых тел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наибольшее внимание обычно уделяют механике и черчению: именно там касание позволяет задавать контакт через строгие геометрические условия и быстро выполнять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на касание опираются на перпендикулярность: радиус, проведённый в точку касания, образует прямой угол с касательной. Аналогично в стереометрии радиус до точки касания перпендикулярен касательной плоскости.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как основа доказательств и вычислений
</a:t>
            </a:r>
            <a:endParaRPr lang="en-US" sz="2784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прямоугольный треугольник, задача быстро превращается в вычисление по теореме Пифагора. Дополнительно помогают сравнение длин и формулы расстояния между точкой и прямой или между точкой и плоскостью.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условие касания записано через равенство расстояний, то становится возможным перевести «сложную картинку» в точные числовые соотношения. Поэтому тема особенно эффективна в олимпиадных и экзаменационных задачах по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— это строгая геометрическая граница между пересечением, раздельным положением и вложением. Для окружностей, шаров, сферы, цилиндра и конуса оно выражается через расстояния, радиусы, оси и плоскости, что упрощает доказательства и вычисления в 11 классе.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круглых тел: граница между «сходятся» и «пересекаются»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2026-05-14T04:51:01Z</dcterms:created>
  <dcterms:modified xsi:type="dcterms:W3CDTF">2026-05-14T04:51:01Z</dcterms:modified>
</cp:coreProperties>
</file>