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Е.А. Баратынский: поэт мысли и чувства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превращал переживания в глубокие раздумья.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начала XIX века и место Баратынского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русская поэзия быстро развивалась: рядом существовали романтизм, гражданские мотивы и философская лирика. Баратынский говорил о чувствах тише других, но его стихи поражали ясностью и глубиной.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происхождение и образование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Баратынский родился 2 марта 1800 года в Тамбовской губернии в дворянской семье.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имении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рос в семейном имении, получил домашнее воспитание и рано привык к чтению.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первые наблюдения за жизнью пробудили у будущего поэта интерес к слову.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Пажеский корпус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он учился в Пажеском корпусе, где серьёзно увлёкся литературой и поэзией.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первые литературные связи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Баратынский оказался среди молодых офицеров и начинающих литераторов, где быстро почувствовал вкус к поэтическому спору и чтению своих стихов.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он начал заметно входить в литературную среду: его ценили за ум, сдержанность и необычную точность выражения мыслей.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Евгения Баратынского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жизненные события меняли его поэзию.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становилась жизнь поэта, тем заметнее в стихах усиливались размышления о времени, одиночестве и внутренней свободе.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Е.А. Баратынского; общие сведения из школьного курса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поэта и влияние событий на творчество
</a:t>
            </a:r>
            <a:endParaRPr lang="en-US" sz="2393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биография Е.А. Баратынского: от учёбы и службы к зрелой философской лирике.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в Финляндии и её значение для поэзии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в Финляндию лишила Баратынского привычного круга общения, но дала сильные впечатления от северной природы и тишины, которые он позже превратил в стихи.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Отдалённость от светской жизни усилила в его лирике темы памяти, судьбы и внутренней независимости, сделав тон стихов более строгим и сосредоточенным.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поэт научился видеть в одиночестве не только грусть, но и источник глубокого размышления о человеке и его месте в мире.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Е.А. Баратынского по школьной программе и литературоведческим обзорам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Баратынского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сдержанностью его стихов скрывается напряжённая внутренняя работа мысли и чувства.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мотивы заметно преобладают, а природа и одиночество помогают раскрыть главные размышления поэта.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4238" y="1512375"/>
            <a:ext cx="198450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выбирал слова очень внимательно, поэтому его стихи звучат ясно и без лишних украшений, но сохраняют эмоциональную силу и смысловую глубину.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поэтическая речь отличается собранностью и уравновешенностью: ритм помогает удерживать мысль и делает стихотворение логичным и цельным.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 сильных чувствах поэт говорит спокойно. Такая манера делает переживание более убедительным и заставляет читателя вдумываться в каждую строку.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в образе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пейзаж или короткая деталь у Баратынского нередко превращаются в повод для размышления о жизни, времени и человеческой судьбе.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стихах поэта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Баратынского почти всегда связана с внутренним состоянием человека: осень, вечер, туман и северный пейзаж помогают передать грусть и раздумье.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пейзажи не просто красивы — они подсказывают мысли о времени, памяти и уходящей молодости, поэтому каждая картина природы звучит как скрытое размышление.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литературный круг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Баратынский сблизился с молодыми литераторами, для которых поэзия была частью живой культурной жизни. Эти знакомства помогли ему увереннее войти в круг русских авторов.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важной стала дружба с Антоном Дельвигом: он поддерживал Баратынского, печатал его стихи и ценил его спокойный, умный голос. Такая поддержка укрепила его литературное имя.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Пушкиным, Вяземским и другими поэтами пушкинской эпохи расширяло его творческий кругозор. При этом Баратынский сохранял собственную интонацию и оставался самостоятельным поэтом.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особенностей по произведениям А.С. Пушкина и Е.А. Баратынского; общая литературная характеристика эпохи.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и Пушкин: сходство и различие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открывали возможности русской лирики XIX века, но делали это по-разному, поэтому рядом особенно заметны их индивидуальные голоса.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сильнее движение и сюжет, у Баратынского — мысль и внутреннее сосредоточение; вместе они создают полноту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Баратынского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интонации поэта: от романтических впечатлений к зрелым философским размышлениям.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заметен переход от яркой романтической поэмы к более строгой и глубокой лирике о времени, памяти и судьбе.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и поэмы Е.А. Баратынского, литературоведческие справки.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«Эда» и черты романтизма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«Эда» показывает ранний интерес Баратынского к романтической поэме, где важны не только события, но и чувства героев, их выбор и внутреннее напряжение.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есть драматический сюжет: личная история разворачивается как серьёзное испытание, а переживания героев передаются через напряжённые сцены и выразительные детали.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«Эде» не просто фон. Она помогает читателю почувствовать настроение персонажей, словно отражает их тревогу, ожидание или душевную боль.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эмоциональность романтизма с точной формой стиха, поэтому уже здесь заметна склонность Баратынского к ясности и строгой художественной мысли.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лирика: размышления о жизни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зрелых стихах поэт всё чаще говорит о быстром уходе молодости, о потере иллюзий и о том, что счастье нельзя задержать надолго.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эти стихи легко запоминаются: в них нет лишних слов, а сложные мысли о жизни, выборе и памяти выражены ясно и точно.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поздняя лирика звучит тихо и спокойно, но за этой сдержанностью чувствуется грусть человека, который много наблюдал и многое понял.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мотивов в лирике Е.А. Баратынского по школьной программе и литературоведческим обзорам.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лирике Баратынского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этих мотивов помогает быстро узнать поэта: его стихи почти всегда направляют от внешней картины к внутреннему переживанию.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Баратынский возвращается к времени и одиночеству, поэтому его лирика звучит как спокойное, но глубокое размышление.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Баратынский увидел совсем другой мир: свет, древние здания и южное небо. Для его стихов это было новым опытом, который расширял привычный взгляд на природу и человека. Такой образ легко передать через виды Рима и спокойные улицы старого города.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природа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пейзаж отличался от северной суровости, знакомой поэту раньше. Он мог наблюдать мягкий свет, тёплые холмы и мерный ритм жизни, но внутренне оставался сосредоточенным и серьёзным. В иллюстрации подойдут Неаполь, море или ясный вечерний горизонт.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период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новые впечатления, здоровье Баратынского было слабым, и последние годы не принесли ему покоя. Его поздний путь связан с ощущением тихой усталости и прощания. Для изображения подойдёт сдержанный итальянский пейзаж, в котором чувствуется и красота, и грусть.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в Италии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стихотворение Баратынского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помогает увидеть, как внешний образ ведёт к внутренней мысли и главной идее.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Баратынский важен для читателя сегодня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поэзия Баратынского остаётся понятной и полезной современному школьнику: она учит внимательно читать и размышлять.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важен не только как классик прошлого: его стихи развивают внимательность, чувство языка и умение понимать себя.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Е.А. Баратынского и школьные литературные наблюдения.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Баратынский: тихая сила русской поэзии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показал, что поэзия может быть спокойной и глубокой одновременно. Его стихи о времени, памяти и человеке учат читать вдумчиво и замечать скрытый смысл.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2026-05-22T17:31:12Z</dcterms:created>
  <dcterms:modified xsi:type="dcterms:W3CDTF">2026-05-22T17:31:12Z</dcterms:modified>
</cp:coreProperties>
</file>