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ситуации на транспорте: как пассажиру сохранить безопасность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травм в автобусе, метро и трамвае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правила безопасной поездки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общественном транспорте одна неосторожность может повлиять не только на самого пассажира, но и на окружающих. Спокойное поведение, внимание к двери и опорам, а также умение не спешить помогают избежать падений, ушибов и опасных ошибок.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в общественном транспорте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торможение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внезапной остановке пассажир может потерять равновесие, особенно если стоит без опоры или отвлёкся на телефон. Это часто приводит к падению, ушибам и столкновению с другими людьми.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и ступени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Закрывающиеся двери и скользкие ступени опасны в момент посадки и выхода. Поспешность, мокрая обувь и теснота увеличивают риск прищемления, падения и травм рук или ног.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Давка и толкотня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 пик в салоне и у входа мало свободного места, поэтому толчки и резкие движения легко заканчиваются ушибами. Особенно уязвимы дети, которые стоят рядом с дверями.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вещи и кражи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Бесхозные сумки, пакеты и рюкзаки нельзя трогать, а свои вещи нужно держать рядом и не оставлять без присмотра. Невнимательность помогает и ворам, и создаёт лишнюю тревогу.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аварийная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задымлении, запахе гари или экстренной остановке нельзя паниковать и задерживаться за вещами. Важно быстро выполнить указания взрослых и выбраться из опасной зоны.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возникает опасность и с чем она связана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частые опасные места в поездке и то, как правильно действовать в каждом случае.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опасные моменты связаны не с самой поездкой, а с посадкой, выходом и спешкой.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пассажиров в общественном транспорте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на остановке и перед посадкой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остановке нужно стоять на безопасном расстоянии от края дороги или платформы и не подходить к транспорту раньше времени. Спешка, бег и толчки особенно опасны, когда людей много.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Входить можно только после полной остановки и открытия дверей. Нельзя заходить в закрывающиеся двери, переходить дорогу перед автобусом или пытаться протиснуться вперёд силой.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посадка в транспорт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пассажира на остановке и при входе в салон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в салоне во время поездки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входа нужно занять устойчивое положение и держаться за поручень, спинку сиденья или ремень, чтобы не потерять равновесие при торможении или повороте.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стоять у дверей, перегружать проход, бегать по салону, толкать других пассажиров или мешать водителю. В тесном пространстве даже небольшое движение может привести к падению.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лучше держать перед собой или на одном плече, не задевая людей рядом. Если он тяжёлый, стоит снять его с плеч и поставить рядом, когда это безопасно.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приводит к травмам в поездке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моменты, когда пассажир отвлекается на вещи, экран телефона или разговоры и перестаёт следить за движением транспорта.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спешки и невнимательности, тем ниже риск падения и ушиба.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типичным причинам травм в общественном транспорте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Двери, ступени и поручни: зоны повышенной опасности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двери требуют особого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закрываются быстро и могут прищемить руку, шарф, ремень рюкзака или край одежды. Поэтому к ним не подходят вплотную до полной остановки транспорта.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ступени и поручни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ступенях легко поскользнуться, особенно в дождь, снег и гололёд. Поручни помогают удержаться, поэтому за них берутся сразу после посадки и до остановки.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упасть при резком торможении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поездке стоя ставьте ноги на ширину плеч и слегка сгибайте колени. Так легче сохранить равновесие, если транспорт резко замедлится или повернёт.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одной или двумя руками за поручень, стойку или спинку сиденья. Опора должна быть надёжной и удобной, а не случайной и слабой.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стойте спиной к движению, не читайте с опущенной головой и не смотрите только в экран телефона. Внимание к дороге и салону помогает вовремя среагировать.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падения происходят у дверей, в узком проходе и в переполненном салоне. В этих местах нужно быть особенно собранным и не делать резких движений.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пассажир упал в салоне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падении в общественном транспорте: сначала защитить себя, затем попросить помощь и вставать только после оценки обстановки.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предметы и чужие вещи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сумки, пакеты, коробки и свёртки нельзя открывать, трогать или переносить. Любой бесхозный предмет может быть опасен, даже если выглядит обычным.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настораживают вещи без владельца, с проводами, запахом, странным звуком или в необычном месте. Не стоит подходить близко, наклоняться и пытаться рассмотреть содержимое.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простой: отойти, не создавать толпу и сразу сообщить водителю, кондуктору, дежурному на станции или другому взрослому рядом.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подозрительном предмете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ситуаций, безопасных действий и запрещённых поступков при обнаружении бесхозного предмета в транспорте или на остановке.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Бесхозный предмет не перемещают и не исследуют самостоятельно: сначала обеспечивают дистанцию, затем передают информацию взрослым и специалистам.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пассажиров в общественном транспорте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запах гари и пожар в транспорте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Замечен дым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перестать паниковать и не хвататься за вещи. Скопление людей и суета мешают выйти быстро и безопасно.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Слушать указания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выполнять команды водителя или работников транспорта. Они знают, куда направлять пассажиров и какой выход безопаснее.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Двигаться к выходу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пригнуться ниже к полу, прикрыть рот и нос тканью и двигаться к ближайшей двери, не толкаясь и не останавливаясь.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Выйти и отойти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нужно отойти от транспорта и не возвращаться за рюкзаком или телефоном, если это задерживает эвакуацию.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экстренной остановке или аварии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резкой остановке, ударе или иной аварийной ситуации в общественном транспорте.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пассажиров школьного возраста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невнимательность в пути может закончиться ушибом или падением, особенно когда салон переполнен и транспорт резко тормозит.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ошибки связаны со спешкой и потерей контроля над ситуацией; внимательность и спокойный темп снижают риск травм.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нарушений правил поведения пассажиров; без привязки к конкретной статистике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594" y="1405400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зимой и в плохую погоду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Скользкий пол и ступени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 входа легко поскользнуться на снегу и воде. Поэтому нужно ставить ноги устойчиво и не торопиться при посадке и выходе.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рюкзак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тяжёлый рюкзак смещает центр тяжести и мешает удержать равновесие. Лучше носить его так, чтобы он не тянул назад.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не должна мешать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Капюшон, шарф и большие рукавицы не должны закрывать обзор или мешать держаться за поручень. Важно заранее поправить одежду перед входом.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и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дождь, снег и гололёд любое резкое движение транспорта опаснее. Объёмная куртка и мокрая обувь делают падение более вероятным.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метро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Метро: платформа и поезд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метро нельзя заходить за ограничительную линию и подходить слишком близко к краю платформы. При ожидании поезда важно стоять спокойно и не отвлекаться на телефон.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трамвай и маршрутка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и трамвае главная опасность связана с резким торможением, а в маршрутке — с тесным салоном. Везде нужно держаться за опору и не вставать раньше остановки.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и как вызвать экстренные службы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звонке на 112 важно назвать, где находится транспорт, что именно случилось, есть ли пострадавшие и в каком направлении движется машина, автобус или поезд.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водитель, кондуктор, дежурный или другие взрослые, нужно сразу обратиться к ним и не оставаться одному в опасной зоне.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травма, пожар, задымление или подозрительный предмет, нужно сразу привлечь взрослых и не пытаться решать всё самостоятельно. Промедление может увеличить опасность для всех пассажиров.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транспорте начинается с дисциплины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посадка, крепкая опора и внимание к обстановке защищают от большинства неприятностей. Если не спешить, не толкаться и слушать взрослых, поездка будет безопаснее и спокойнее.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2026-05-21T02:08:23Z</dcterms:created>
  <dcterms:modified xsi:type="dcterms:W3CDTF">2026-05-21T02:08:23Z</dcterms:modified>
</cp:coreProperties>
</file>