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06975" y="606975"/>
            <a:ext cx="4733100" cy="15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страна расширялась на карте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235500" y="2571750"/>
            <a:ext cx="3524100" cy="20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новые земли становились частью большой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расширяется, когда к ней присоединяются новые земли. Это происходило не сразу: где-то строили крепости, где-то — дороги и города, чтобы новые места стали частью общего дома.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страна становится больше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Русь: первые земли вокруг рек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37925" y="1441509"/>
            <a:ext cx="4097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 воды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русские земли возникали там, где были большие реки. По воде было легче ездить, перевозить товары и поддерживать связь между городами и поселениями.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7925" y="2627755"/>
            <a:ext cx="4097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Киев, Новгород и Смоленск были важными центрами. От них начинались пути в разные стороны, а вокруг постепенно росли новые поселения и поля.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7925" y="3819327"/>
            <a:ext cx="4097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вместо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 времена река часто заменяла дорогу. Летом по ней плыли на лодках, а зимой двигались по льду, словно по длинной белой улице.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678925" y="1441509"/>
            <a:ext cx="4097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Края без линии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тогда не были ровной чертой на карте. Это были широкие, меняющиеся края заселённых земель, где жизнь постепенно продвигалась дальше.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78925" y="2627755"/>
            <a:ext cx="4097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поселений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становилось людей, тем дальше уходили деревни и города. Так древняя Русь медленно расширялась, словно расправляла плечи.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1053" y="3653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43056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как дороги северных земель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21800" y="41483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Ладьи и холод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представлении северной дороги легко увидеть ладью, тёмный лес, широкую реку и холодное небо. Всё вокруг напоминало: дорога здесь течёт вместе с водой.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800" y="31879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Деревянные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берегах строили деревянные города и поселения. Они защищали людей и помогали им жить рядом с рекой, не теряя связи с другими местами.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21800" y="22274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Дары северной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добывали мех, рыбу и соль. Эти богатства ценились очень высоко, поэтому северные земли были важны для жизни и торговли.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1800" y="12670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 воде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реки и озёра были настоящими дорогами. По ним передвигались люди, везли товары и добирались туда, где леса и вода встречались почти везде.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4735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за Урал в Сибирь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391275" y="2065725"/>
            <a:ext cx="25938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реки и названия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Путешественники записывают названия рек, озёр и мест. Такие записи потом помогают другим людям не заблудиться и лучше понять огромную территорию.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00125" y="2065725"/>
            <a:ext cx="24816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зовёт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пушнина и большие пространства привлекают людей дальше и дальше. Постепенно Сибирь становится частью большой страны.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25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 век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землепроходцы начинают двигаться за Урал. Их ведут реки, лесные тропы и желание узнать новые земли, где пока почти никто не бывал.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230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опорные пункты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пути появляются небольшие укреплённые места. Они помогают отдыхать, хранить припасы и защищаться в дальних краях, где всё ещё очень непросто.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6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Ермака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247725" y="1128300"/>
            <a:ext cx="25548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Трудный путь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оказалось очень тяжёлым. Мешали холод, большие расстояния и неизвестная местность, где легко было сбиться с дороги даже смелому человеку.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26850" y="2871300"/>
            <a:ext cx="25548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похода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этих событий русские люди стали чаще появляться за Уралом. Путь в Сибирь уже не казался совсем неизвестным, хотя лёгким он не стал.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337925" y="2889925"/>
            <a:ext cx="25548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1581 год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поход Ермака. Это событие стало одним из самых известных на пути в Сибирь и открыло новую страницу в истории освоения земель.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24068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5469" y="3300975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26715"/>
            <a:ext cx="218400" cy="1747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были важны остроги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Остроги служили защитой на новых землях. Внутри были стены, ворота и сторожевые места, чтобы люди могли чувствовать себя спокойнее и увереннее.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служилых людей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острогах жили служилые люди. Они охраняли поселение, помогали строить порядок на новом месте и были готовы к трудной дороге дальше.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и оружие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хранили еду, инструменты и оружие. Без запасов в дальних краях было бы совсем непросто, а иногда и вовсе очень голодно.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поселений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рядом с острогами появлялись города. Так маленькая крепость становилась началом большого и важного места на карте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 Дальнему Востоку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7212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на восток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 веке землепроходцы пошли дальше и дальше на восток. Их путь лежал через огромные пространства, где карта ещё была почти пустой.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337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Пояркова и Хабарова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походы Пояркова и Хабарова помогли лучше узнать восточные земли. Эти экспедиции стали важными шагами на пути освоения региона.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7212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 и Охотское море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Путешественники добрались до Амура и Охотского моря. Они описывали берега, отмечали удобные места и показывали, что страна может идти к океану.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7337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Камчатка и океан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открывались новые береговые линии и дальние земли. Так люди постепенно вышли к берегам Тихого океана и увидели огромный восточный край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Камчатка и берега Тихого океана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Камчатка удивляет высокими вулканами и горными хребтами. Здесь природа словно решила собрать всё самое сильное и необычное в одном месте. Для карты страны это был важный дальний край, который открывал путь к океану.
</a:t>
            </a:r>
            <a:endParaRPr lang="en-US" sz="1124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вулканов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у самого горизонта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Камчатки встречают суровое море и сильный ветер. Люди, оказавшиеся здесь, видели, как огромные волны бьются о берег, а корабли кажутся маленькими рядом с большой стихией. Такое место запоминается надолго.
</a:t>
            </a:r>
            <a:endParaRPr lang="en-US" sz="1124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Дальняя точка страны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достигли этих берегов, стало ясно: страна протянулась очень далеко на восток. Карта как будто раздвинулась ещё шире, а на ней появились горы, океан и новые дороги по воде.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земли и защита границ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096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Степной рубеж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юге границы проходили через степи. Здесь нужно было внимательно следить за дорогами и берегами рек, чтобы вовремя замечать опасность и защищать поселения.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938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и торговля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Вблизи границы люди выращивали хлеб и вели торговлю. Новые земли должны были не только защищать страну, но и помогать ей жить и развиваться.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096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Крепости рядом с границей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строили крепости и укрепления. Они помогали людям жить спокойнее, хранить запасы и держать важные пути под надёжной охраной.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938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рядом появлялись города, дороги и места для жизни. Так граница становилась не только линией защиты, но и местом роста.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 Балтийскому морю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7212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 берегу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XVIII века Россия укрепилась на берегах Балтики и получила доступ к морю. Это открыло путь к морской торговле, строительству флота и связи с европейскими странами.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337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стал новым морским окном России. Город быстро вырос на берегах Невы и превратился в важный центр управления, торговли и корабельного дела.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7212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порты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побережье стали появляться порты и верфи, где строили и чинили корабли. Через них в страну приходили товары, новости и опыт мореплавателей, а из России уходили свои грузы.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7337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путь вперёд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 Балтийскому морю помог стране стать сильнее и заметнее на карте Европы. Теперь Россия могла не только стоять на берегу, но и уверенно выходить в море.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новые земли меняли жизнь людей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37925" y="1441509"/>
            <a:ext cx="4097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росли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новых землях появлялись города и посёлки. Вокруг крепостей селились люди, открывались лавки, мастерские и рынки, а пустые места постепенно становились живыми и шумными.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7925" y="2627755"/>
            <a:ext cx="4097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связывали край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жить как на далёком острове, строили дороги, переправы и почтовые станции. Так новые территории быстрее соединялись со старыми городами и друг с другом.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7925" y="3819327"/>
            <a:ext cx="4097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Появлялись центры управления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дела нужно было где-то решать, поэтому открывались административные центры. Там собирали налоги, разбирали споры и следили, чтобы на новой земле был порядок.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678925" y="1441509"/>
            <a:ext cx="4097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 храмы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жизнь становилась спокойнее, открывались школы, храмы и другие общественные места. Они помогали людям учиться, встречаться и сохранять привычную жизнь даже вдали от дома.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78925" y="2627755"/>
            <a:ext cx="4097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жизнь рядом со старой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удалённых мест всё равно оставались частью одной страны. Они получали письма, товары и новости, а значит, не чувствовали себя забытыми на краю карты.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207512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19537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246678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246678"/>
            <a:ext cx="218400" cy="218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8894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 чертежи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Путешественники наносили на бумагу реки, берега и города. Их карты помогали другим людям понимать путь и не путать лесную тропу с большой дорогой.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52575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в дороге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дневниках и записках они отмечали названия рек, гор и поселений. Такие записи были очень полезны: сегодня увидел берег, а завтра уже знаешь, как его назвать.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8894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на местности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заблудиться, люди искали заметные ориентиры: холмы, изгибы рек, высокие деревья и берега. По ним можно было идти даже там, где ещё не было дорог.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2575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поселению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Собранные сведения подсказывали, где можно поставить острог или построить поселение. Без таких наблюдений новые земли были бы настоящим ребусом даже для самых смелых путников.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узнавали новые места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83667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расширение было трудным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21800" y="410371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удержаться на новом месте, нужно было строить, охранять, перевозить грузы и выращивать хлеб. Расширение страны шло не само, а руками очень многих людей.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1800" y="314326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связи и помощи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домом была слабой, а помощь приходила не сразу. Если что-то ломалось или заканчивались запасы, приходилось надеяться прежде всего на собственные силы.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800" y="218281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Непростая погода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Людей встречали морозы, ветры, грязь и снег. В таких условиях даже простой переход становился испытанием, а тёплая одежда и сухой хлеб были на вес золота.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1800" y="122236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Далеко и долго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новых земель приходилось идти неделями и месяцами. Путь был длинным, а дорога часто менялась сама по себе: то лес, то болото, то бесконечная степь.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народы — одна страна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ярмарке рядом стоят люди в разных одеждах: у каждого свой узор, свой цвет и своя привычка. Но у всех одинаково добрые глаза и интерес к чужой истории. Так встреча превращается не в спор, а в знакомство и дружбу.
</a:t>
            </a:r>
            <a:endParaRPr lang="en-US" sz="1124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5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Костюмы у большого костра
</a:t>
            </a:r>
            <a:endParaRPr lang="en-US" sz="1550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Юрта и изба рядом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месте можно увидеть юрту, а рядом — избу. Это напоминает, что в разных краях люди строили жилища по-своему, но одинаково заботились о тепле, семье и гостях. Дом у каждого свой, а страна общая.
</a:t>
            </a:r>
            <a:endParaRPr lang="en-US" sz="1175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и песни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обменивались не только мехом, тканью и посудой, но и песнями, сказками, ремёслами. На такой встрече можно было и купить нужное, и услышать новый мотив, и узнать полезный секрет мастера.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менялись границы в XX веке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37925" y="2889925"/>
            <a:ext cx="2593800" cy="100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5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века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страны ещё сохраняла прежний облик, но жизнь уже быстро менялась. Строились новые дороги, города росли, а границы оставались важной темой для государства.
</a:t>
            </a:r>
            <a:endParaRPr lang="en-US" sz="1258" dirty="0"/>
          </a:p>
        </p:txBody>
      </p:sp>
      <p:sp>
        <p:nvSpPr>
          <p:cNvPr id="11" name="Text 3"/>
          <p:cNvSpPr txBox="1"/>
          <p:nvPr/>
        </p:nvSpPr>
        <p:spPr>
          <a:xfrm>
            <a:off x="2325009" y="1490350"/>
            <a:ext cx="2593800" cy="100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1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больших потрясений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и революционные события привели к серьёзным переменам. На карте появились новые линии, а некоторые территории и города оказались в другом государственном пространстве.
</a:t>
            </a:r>
            <a:endParaRPr lang="en-US" sz="1216" dirty="0"/>
          </a:p>
        </p:txBody>
      </p:sp>
      <p:sp>
        <p:nvSpPr>
          <p:cNvPr id="12" name="Text 4"/>
          <p:cNvSpPr txBox="1"/>
          <p:nvPr/>
        </p:nvSpPr>
        <p:spPr>
          <a:xfrm>
            <a:off x="4281400" y="2889925"/>
            <a:ext cx="2688300" cy="100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5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века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новых военных испытаний границы снова изменились. Это затронуло дороги, хозяйство и судьбы миллионов людей, которым приходилось привыкать к новой карте вокруг себя.
</a:t>
            </a:r>
            <a:endParaRPr lang="en-US" sz="1258" dirty="0"/>
          </a:p>
        </p:txBody>
      </p:sp>
      <p:sp>
        <p:nvSpPr>
          <p:cNvPr id="13" name="Text 5"/>
          <p:cNvSpPr txBox="1"/>
          <p:nvPr/>
        </p:nvSpPr>
        <p:spPr>
          <a:xfrm>
            <a:off x="6200118" y="1490475"/>
            <a:ext cx="2593800" cy="100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5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века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XX века политическая карта ещё раз стала другой. Старые линии исчезли, новые появились, и история границ показала, как тесно связаны карта и жизнь людей.
</a:t>
            </a:r>
            <a:endParaRPr lang="en-US" sz="125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дата связана с выходом страны к Балтике: морская дорога открыла новые порты, торговлю и связи с другими государствами.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1703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основания Санкт-Петербурга, который стал новым морским окном России.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 Санкт-Петербурге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помогало стране расти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вокруг ещё не было хороших путей, люди пользовались рекой как дорогой. По воде удобно было перевозить хлеб, мех, соль и вести, а ладья словно сама несла путника вперёд.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вместо дороги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Крепость на новом месте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было опасно, появлялась крепость. Она защищала жителей, хранила запасы и помогала закрепиться на новой земле, чтобы рядом мог вырасти город и открыться рынок.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Караван и путь открытий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Торговцы и путешественники двигались караванами, неся товары, карты и новости. Они узнавали новые земли, отмечали удобные места для стоянки и показывали, что дорога может вести гораздо дальше.
</a:t>
            </a:r>
            <a:endParaRPr lang="en-US" sz="117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24068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9606" y="3300975"/>
            <a:ext cx="169650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26715"/>
            <a:ext cx="218400" cy="1747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первооткрывателях и строителях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городов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землепроходцев и строителей часто живут в названиях городов и улиц. Так память о них остаётся рядом с людьми каждый день, а не только в учебнике.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 выставки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музеях хранятся карты, письма, вещи моряков и первопроходцев. Они помогают представить, как люди осваивали дальние земли, и делают прошлое почти осязаемым.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на улицах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напоминают о смелости, труде и умении не сдаваться. Проходя мимо, люди вспоминают, что большие дела создаются не за один день.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договариваться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память о тех временах — не только крепости и карты, но и способность людей сотрудничать. Без согласия и взаимной помощи осваивать большие пространства было бы гораздо труднее.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история большого пути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страны длилось веками: от рек и лесов до Урала, Сибири, Дальнего Востока и морей. Этот путь сделали возможным труд, смелость и дружба многих народов.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2026-05-26T07:51:46Z</dcterms:created>
  <dcterms:modified xsi:type="dcterms:W3CDTF">2026-05-26T07:51:46Z</dcterms:modified>
</cp:coreProperties>
</file>