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предложений в русском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главная и придаточная части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важно знать в 5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предложения делают речь точнее и помогают лучше понимать учебные тексты, пересказы и ответы на уроке. Умение находить главную и придаточную часть упрощает разбор предложения и постановку запятых.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придаточное предложение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предложение — это часть сложного предложения, которая зависит от главной и поясняет её смысл. Без неё высказывание часто становится менее точным или неполным.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обычно строится с помощью союзов и союзных слов: что, чтобы, когда, потому что, если, который, где. Они помогают понять смысл и вопрос.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важно определить, к какому слову или части относится придаточное. Именно от этого зависит его вид, вопрос и расстановка запятых.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придаточных отличаются вопросом и значением.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придаточного легче всего определить по вопросу от главной части и по общему смыслу.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«Виды придаточных предложений»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определительные придаточные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«дом, который стоит у реки» придаточная часть уточняет, о каком доме идёт речь. Она делает описание более конкретным и помогает представить предмет почти как на рисунке.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«книга, которую мы читаем» показывает, что придаточное связано с существительным «книга». Оно добавляет важную деталь и помогает отличить один предмет от другого среди многих похожих.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 грибами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«лес, где растут грибы» придаточная часть сообщает место и одновременно уточняет предмет. Благодаря ей описание становится живым, точным и легко узнаваемым.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73" y="1314140"/>
            <a:ext cx="4815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23" y="2500590"/>
            <a:ext cx="5778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определительное придаточное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существительного можно поставить вопрос какой? который? чей? Если вопрос звучит так, перед вами, скорее всего, определительное придаточное.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придаточной части обычно есть слово, которое уточняет предмет, его место, признак или принадлежность. Это помогает понять, к чему относится смысл.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без него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придаточную часть, предложение останется понятным, но станет менее точным. Это удобный способ проверить, что именно оно уточняет.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объясняют, что кто-то говорит, думает, знает, чувствует, слышит или просит. Они отвечают на вопросы что? о чём? о ком? и помогают передать содержание сообщения.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часто соединяются союзами что, чтобы, будто, словно. Они особенно нужны там, где важно не просто назвать действие, а показать его смысл, просьбу или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после которых часто стоят изъяснительные придаточные
</a:t>
            </a:r>
            <a:endParaRPr lang="en-US" sz="1917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говорить, думать, знать, помнить, слышать, видеть и чувствовать часто появляется придаточное, которое поясняет содержание мысли или восприятия.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и слова со значением просьбы: просить, требовать, советовать, предлагать. После них придаточное помогает понять, что именно нужно сделать или сказать.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изъяснительные придаточные делают сообщения точнее. Они позволяют передать не только факт, но и содержание речи, мысли, желания или ощущения.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придаточной части такие высказывания звучат незаконченными: «я знаю...», «мы услышали...», «ребята попросили...». Смысл раскрывается только после добавления пояснения.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придаточного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сложноподчинённого предложения для школьных примеров.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придаточные: время и место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 отвечают на вопросы когда? как долго? с каких пор? до каких пор? Они часто соединяются союзами когда, пока, едва, после того как и показывают последовательность событий.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места отвечают на вопросы где? куда? откуда? и обычно содержат слова где, куда, откуда. Такие предложения помогают точно указать направление или расположение 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удобно запоминать смысл: «когда прозвенел звонок, класс замолчал» — время, а «мы пошли туда, где начиналась тропинка» —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цель: как работают обстоятельственные придаточные
</a:t>
            </a:r>
            <a:endParaRPr lang="en-US" sz="1915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причины объясняет, из-за чего совершается действие. Оно отвечает на вопросы почему? отчего? и помогает назвать основание события или поступка.
</a:t>
            </a:r>
            <a:endParaRPr lang="en-US" sz="845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совершается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цели показывает, ради чего что-то делают. Оно отвечает на вопросы зачем? с какой целью? и раскрывает намерение говорящего или героя.
</a:t>
            </a:r>
            <a:endParaRPr lang="en-US" sz="848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причины и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сложном предложении такие придаточные делают мысль точной: сначала называют причину, затем — цель или результат. Это особенно заметно в учебных и речевых примерах.
</a:t>
            </a:r>
            <a:endParaRPr lang="en-US" sz="8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узнать вид придаточного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разборе важно сначала выбрать вопрос, а уже потом искать союз или союзное слово.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вопросы самые разнообразные, а определительные и изъяснительные проще различить по смыслу.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класса; данные — учебная классификация вопросов к придаточным.
</a:t>
            </a:r>
            <a:endParaRPr lang="en-US" sz="6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придаточных условия и уступки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условия показывает, при каком обстоятельстве действие станет возможным. Обычно оно связано с союзами если, коли, раз и отвечает на вопрос при каком условии?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часть часто помогает увидеть зависимость между событием и его итогом. Если условие выполнится, основное действие тоже может измениться или начаться.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уступки сообщает, что действие происходит вопреки ожиданию. Оно присоединяется союзами хотя, пусть, несмотря на то что и показывает неожиданное развитие события.
</a:t>
            </a:r>
            <a:endParaRPr lang="en-US" sz="1062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делают текст точнее, потому что показывают не только факт, но и его связь с обстоятельствами. В речи это помогает объяснять решения и поступки.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связывает части, а когда ещё и является членом предложения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служат для связи главной и придаточной частей. Они не называют предмет и не отвечают на вопросы предложения, а только показывают зависимость одной части от другой.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союзные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одновременно связывают части и выполняют роль члена придаточного. Они помогают задать вопрос и точнее определить, о чём говорится: который, где, куда, откуда, когда.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по видам придаточных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вопрос, союз и тип придаточного в одном 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совпадают вопрос и типичный союз, вид придаточного определить легче и быстрее.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придаточных предложений в русском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ставить запятые в сложноподчинённом предложении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обычно разделяет главную и придаточную части. Она ставится на границе двух частей, даже если придаточная стоит в начале предложения.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находится внутри главной, её выделяют с двух сторон. Тогда важно точно увидеть начало и конец вставной части.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нескольких придаточных нужно учитывать их последовательность и смысловые связи. В сложных примерах помогает пошаговая проверка границ каждой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сложноподчинённого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школьном анализе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 при разборе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союз что с союзным словом который. Из-за этого неверно определяют роль слова в придаточной части и ошибаются в вопросе, который нужно задать от главной части.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придаточные причины и цели. Чтобы не ошибиться, нужно проверить, объясняет ли часть причину события или показывает намерение, ради которого что-то делают.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вопрос задают не от главной части, а от ближайшего слова. Такой способ приводит к неверному определению вида придаточного и мешает понять смысл предложения.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запятую на границе частей, особенно в длинных предложениях. Поэтому полезно сначала найти обе основы, а потом отмечать место 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придаточные встречаются в учебной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у доски и при пересказе придаточные помогают связать события и объяснить их последовательность. Речь становится яснее и звучит более связно.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параграфах и упражнениях такие предложения соединяют описание, объяснение и вывод. Благодаря этому текст легче читать и пересказывать без потери смысла.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 изложение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придаточные позволяют точнее передать мысль, чувство или причину действия. Это делает текст более выразительным и помогает избежать коротких, однообразных фраз.
</a:t>
            </a:r>
            <a:endParaRPr lang="en-US" sz="10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распознать придаточное предложение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придаточного, нужно задать вопрос, понять смысл и проверить союз или союзное слово. Этот приём помогает читать, говорить и писать 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2026-05-22T14:35:35Z</dcterms:created>
  <dcterms:modified xsi:type="dcterms:W3CDTF">2026-05-22T14:35:35Z</dcterms:modified>
</cp:coreProperties>
</file>