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глагола: что это такое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помогает сразу узнать слово.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третьекласснику нужна начальная форма глагола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встречается в учебнике, словаре и упражнениях. По ней легко находить глагол, сравнивать его формы и узнавать слово как будто по паспорту — быстро и без путаницы.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538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начальная форма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117250"/>
            <a:ext cx="2894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задают, если действие ещё происходит, длится или повторяется. Так можно узнать глаголы читать, рисовать и играть, не смешивая их с другими формами.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63250" y="2117250"/>
            <a:ext cx="2894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сделать?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подсказывает, что действие имеет результат или будет завершено. К нему подходят слова прочитать, нарисовать и поиграть, где видно окончание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начальную форму по внешнему виду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словарную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таких глаголов есть окончания -ть, -ти, -чь: читать, нести, беречь. По ним начальную форму легко заметить в тексте и словаре.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меняются по лицам и числам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 подстраиваются под я, ты, он, она, они. Они остаются в одной форме и поэтому выглядят спокойнее, чем другие глаголы.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показывает неопределённая форма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говорит, кто выполняет действие: один человек или целая группа. Поэтому по слову читать нельзя узнать, это я читаю или они читают.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указывает время действия. Непонятно, происходит оно сейчас, уже произошло или ещё только будет, как в парах читать — читал — прочитаю.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показывает лицо и число. Слова читать, читаю, читаешь и читают связаны между собой, но это разные формы одного и того же глагола.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начальную форму в слове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 слову задают вопрос: что делать? или что сделать? Если вопрос подходит, это уже хороший знак. Потом смотрят, можно ли изменить слово по лицам и числам.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изменяется и часто оканчивается на -ть, -ти или -чь, значит, перед нами начальная форма. Так в словаре обычно записаны глаголы: бежать, рисовать, построить, смеяться.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 одного действия легко связать между собой.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может звучать по-разному, но смысл действия остаётся тем же. Начальная форма помогает увидеть эту связь и не потеряться среди слов читать, читаю, читаешь, читали и прочитаю.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3 класс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неопределённую форму глагола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найти начальную форму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несовершенного и совершенного вида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длится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ещё идёт или повторяется, используется форма с вопросом что делать?: читать, рисовать, строить.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завершено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результат уже есть или будет получен, подходит форма с вопросом что сделать?: прочитать, нарисовать, построить.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 помогает понять, закончилось ли действие или оно продолжается. Это удобно при чтении и разборе слов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Слова-путешественники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Нести и везти звучат немного необычно, потому что в них слышится движение вперёд. Но это самые настоящие начальные формы. Их особенно важно замечать в заданиях: они любят проверять, умеет ли ученик смотреть на слово внимательно.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и стеречь выглядят так, будто у них есть свой секрет. Этот секрет — мягкий знак в конце, который нужно писать аккуратно. Такие глаголы часто запоминаются лучше всего, потому что они сразу выделяются среди остальных.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запоминаются особенно хорошо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 -чь: маленькая орфографическая особенность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глаголов в начальной форме на конце пишется -чь: печь, беречь, стеречь. Мягкий знак здесь нужен не для красоты, а для правильного написания слова.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легко узнать по звучанию: мягкий знак делает конец слова мягким и аккуратным. Если его пропустить, слово сразу выглядит неправильно и теряет точность.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запомнить эти слова целиком и проверять их по словарю. Для школьника это особенно важно: одна буква может всё испортить.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начальная форма помогает писать правильно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показывает, к какому слову относятся похожие формы: беречь — бережёт, печь — печёт. Так легче увидеть общий корень и не перепутать буквы.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слова рядом, становится заметно, как они связаны между собой. Это помогает писать осторожно и не менять лишнего в знакомом слове.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начальную форму, ему проще проверить трудное место в слове. Она подсказывает, где искать проверку и какую букву нужно запомнить.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начальная форма работает как помощник-следопыт: ведёт от одного слова к другому и помогает выбрать верное написание без лишних догадок.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неопределённую форму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часто встречается в словарях и учебниках, потому что именно так обычно записывают глагол. По ней удобно быстро найти нужное слово и узнать его основную форму.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и заданиях по русскому языку такие слова тоже появляются очень часто: рисовать, помогать, смеяться, подготовить. Это привычная запись, с которой школьнику легче работать.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в составе других словосочетаний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начальная форма часто стоит рядом с другими словами: люблю читать, хочу играть, начал рисовать. Она называет само действие, а не того, кто его выполняет.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слов часто слышны в речи третьеклассников. Они помогают строить простые, живые предложения и показывают, как глагол работает в настоящей речи.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перед ней помогает понять отношение к действию: желание, начало, привычку или возможность. Поэтому смысл всего сочетания становится точнее и понятнее.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начальную форму от личной формы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проверить, меняется ли глагол по лицам и числам, и понять, является ли он неопределённой формой.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младших школьников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иногда путают читать и читаю, хотя первое слово называет начальную форму, а второе показывает, кто выполняет действие. Разница кажется маленькой, но она очень важна.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забывать мягкий знак в словах на -чь: печь, беречь, стеречь. Без него слово выглядит неряшливо и уже не радует глаз.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кажется, что все глаголы на -ть одинаковые, но это не так. У них разное значение и разный вид, поэтому их нужно внимательно сравнивать.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пары глаголов для запоминания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прыгать — прыгнуть, писать — написать, смотреть — посмотреть помогают увидеть разницу между действием, которое ещё идёт, и действием, у которого уже есть результат.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учить на уроке: они короткие, понятные и даже немного смешные. С ними правила запоминаются легче, а язык кажется гораздо дружелюбнее.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неопределённой форме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— это начальная форма глагола. Она помогает узнать слово в словаре и понять, с каким действием мы имеем дело.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отвечает только на вопросы что делать? и что сделать? Это главный признак, по которому её легко отличить от других форм.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не изменяется по лицам и числам, поэтому слова читать, читаю и читают относятся к одному глаголу, но выглядят по-разному.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глаголов она оканчивается на -ть, -ти или -чь. Если помнить эти признаки, разбирать глаголы становится намного проще.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 теме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играть отвечает на вопрос что делать? и является неопределённой формой. Оно называет действие без указания лица, числа и 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Играл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играл уже не начальная форма: оно показывает прошлое время. Здесь глагол сообщает, когда происходило действие.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Построить / построю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построить — это начальная форма, а построю — другая форма, потому что она меняется по лицу и числу. Значит, это не одна и та же запись.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— ключ к глаголу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помогает быстро узнать глагол, найти его в словаре и не спутать с другими формами. Если помнить вопросы и признаки, русский язык становится понятнее и спокойнее.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2026-05-22T01:43:29Z</dcterms:created>
  <dcterms:modified xsi:type="dcterms:W3CDTF">2026-05-22T01:43:29Z</dcterms:modified>
</cp:coreProperties>
</file>