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Взрывы: что это такое и почему это опасно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высвобождение энергии, ударная волна и разрушения.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взрывы важно изучать в ОБЗР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могут возникать в природе и в быту, а их последствия всегда опасны. Знание ранних признаков, причин и правил поведения помогает избежать беды и действовать спокойно.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с точки зрения физики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взрыве энергия высвобождается почти мгновенно, поэтому давление вокруг резко возрастает. Воздух и предметы не успевают приспособиться к такому скачку.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Образовавшиеся газы стремительно расширяются и толкают окружающую среду. Так возникает ударная волна, которая распространяется быстрее обычного звука и передаёт сильный импульс.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взрыв слышен как громкий хлопок и сопровождается сотрясением. Механическое воздействие разрушает стекло, стены, двери и лёгкие конструкции.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Ударная волна и зона поражения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ударная волна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воздух сжимается, а затем резко разрежается. Такой перепад давления повреждает окна, перегородки и другие непрочные элементы. Особенно уязвимы стеклянные поверхности.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дальность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человек или предмет находятся к источнику взрыва, тем сильнее действие волны. На расстоянии разрушения уменьшаются, поэтому на схеме удобно показывать несколько зон.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взрывов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значительная часть опасных случаев связана с деятельностью человека и нарушением правил обращения с веществами.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угрозу создают бытовой газ и технологические процессы, а значит профилактика особенно важна.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материалам ОБЗР; доли условные, для наглядности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взрывы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извержения могут сопровождаться мощным выбросом газов, пепла и обломков пород. Такое событие опасно не только рядом с вулканом, но и на больших расстояниях.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атмосфере взрываются метеориты. При входе в плотные слои воздуха они нагреваются, разрушаются и дают сильную вспышку, громкий звук и ударную волну.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недр Земли могут внезапно выходить газы. Если они накапливаются в замкнутом пространстве и воспламеняются, возникает очень опасное природное явление.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такие случаи редки, их сила бывает огромной. Последствиями становятся загрязнение воздуха, падение камней, разрушения и временная угроза для людей и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276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Взрывы, связанные с деятельностью человека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дома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чаще всего связана с утечкой газа, неисправной плитой, плохой вентиляцией и попытками самостоятельно устранить поломку без специалистов.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склады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производстве риск повышают горючие пары, пыль, химические вещества и нарушение регламентов хранения. Ошибка может затронуть целое помещение.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и лаборатории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работа с реактивами, нагревом и оборудованием может вызвать резкое выделение энергии. Даже небольшое нарушение способно привести к опасной реакции.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ёмкости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Баллоны, резервуары и топливные системы опасны при повреждении или перегреве. Тогда возможны разрыв корпуса, разлёт осколков и вторичное возгорание.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взрывов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источники энергии и характер опасности у разных видов взрывов.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 определяет, как именно проявится взрыв: через огонь, давление, осколки или природные выбросы.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Горение, хлопок и детонация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горение отличается от обычного тем, что вещество сгорает почти мгновенно. Однако при этом реакция всё же распространяется медленнее, чем при настоящей детонации.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Детонация идёт ещё резче и создаёт более сильную ударную волну. Для сравнения удобно представить свечу, воспламенение газа и мгновенный взрывной процесс.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опасный взрыв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событий: от утечки или нагрева до разрушений и возможного пожара.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взрыва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стеклянные осколки и удар по людям, находящимся рядом с окнами и лёгкими перегородками.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обычно дают ударная волна, осколки и разрушение конструкций; дым и токсичные вещества усиливают риск для дыхания.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 материалам ОБЗР и общим сведениям о поражающих факторах взрыва.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взрывы воздействуют на человека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Ударная волна и резкий звук могут вызвать контузию, кратковременное ухудшение слуха и повреждение барабанных перепонок, особенно если человек находится близко к источнику.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Осколки стекла, падающие предметы и обломки конструкций чаще всего становятся причиной порезов, ушибов и более тяжёлых травм, если рядом есть окна или неустойчивые вещи.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Дым, пыль и токсичные газы затрудняют дыхание, вызывают раздражение глаз и страх. В такой обстановке особенно важно быстро уйти от опасной зоны и не терять ориентир.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52633"/>
            <a:ext cx="221100" cy="196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чаще всего разлетаются стекла и легкие конструкции
</a:t>
            </a:r>
            <a:endParaRPr lang="en-US" sz="2464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не гнётся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резком скачке давления стекло не успевает деформироваться и трескается, образуя острые осколки, которые опасны даже на небольшом расстоянии.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элементы срывает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Двери, перегородки и подвесные потолки плохо выдерживают удар воздуха, поэтому их может сорвать, сместить или разрушить при сильной волне.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Незакреплённые предметы летят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на полках, столах и стенах получают толчок от перепада давления и могут падать, усиливая травмоопасность в помещении.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93318" y="1531950"/>
            <a:ext cx="3380264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 запахе газа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при утечке газа, ОБЗР.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запахе газа важно действовать спокойно и без искр. Эти шаги помогают уменьшить концентрацию газа и вызвать помощь.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искра рядом с утечкой может стать причиной взрыва, поэтому главные действия — не создавать искр, проветрить и сразу вызвать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во время взрыва и сразу после него
</a:t>
            </a:r>
            <a:endParaRPr lang="en-US" sz="2666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правилам безопасного поведения при взрыве, пожаре и утечке газа.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крупных взрывов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Галифакс: порт, который накрыла ударная волна
</a:t>
            </a:r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в гавани Галифакса произошёл один из самых мощных неядерных взрывов в истории. Взрыв вызвал масштабные разрушения в городе, сильный пожар и множество жертв. На карте хорошо видно, насколько далеко распространились последствия.
</a:t>
            </a:r>
            <a:endParaRPr lang="en-US" sz="1475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Бейрут: один склад — огромное бедствие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 году в порту Бейрута взорвались большие запасы аммиачной селитры. Ударная волна повредила здания на значительной территории, выбила стекла и оставила после себя плотный слой разрушений. Этот случай показал, насколько опасно хранение таких веществ без контроля.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взрыва выше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 там, где горючие газы, пары или пыль долго накапливаются без проветривания и контроля.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помещения и объекты с топливом требуют особой осторожности: там чаще сочетаются источник воспламенения и накопление горючей смеси.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ОБЗР; качественная оценка зон повышенного риска без числовой статистики.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номер позволяет быстро вызвать помощь, если ситуация стала опасной. Звонить нужно сразу, не пытаясь самостоятельно устранить серьёзную утечку.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единый номер экстренной помощи, который нужно набрать при утечке газа, запахе дыма или угрозе взрыва.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вызова экстренных служб в России.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взрывах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— это не просто громкий звук, а очень быстрое высвобождение энергии, из-за которого давление резко возрастает и возникает разрушительная ударная волна.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опасности — осколки, огонь, дым, токсичные вещества и падение предметов. Особенно уязвимы люди рядом с окнами, дверями и лёгкими перегородками.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бытовые риски можно снизить заранее: проветривать помещения, не нарушать правила обращения с газом и топливом, а при опасности сразу обращаться за помощью.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знание правил помогает предотвратить беду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бывают разными, но их последствия часто похожи: разрушения, травмы, пожар и опасность для дыхания. Знание причин и правил поведения помогает действовать спокойно и защищать себя и других.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2026-05-21T02:38:37Z</dcterms:created>
  <dcterms:modified xsi:type="dcterms:W3CDTF">2026-05-21T02:38:37Z</dcterms:modified>
</cp:coreProperties>
</file>