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 Н. М. Карамзина: любовь, чувства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история любви, где чувства проверяются совестью.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Карамзина возникла в эпоху, когда литература всё внимательнее смотрела на внутренний мир человека. Читателей привлекали не подвиги героев, а их чувства, переживания и выбор, который определяет судьбу.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«Бедная Лиза»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повесть была опубликована и быстро стала знаменитой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выхода показывает, насколько рано Карамзин вывел в центр литературы простого человека и его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Карамзин, «Бедная Лиза»; справочные сведения о первой публикации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Симонов монастырь в повести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повести не просто место действия, а пространство контраста. Шумная жизнь города соседствует с тихими берегами, где герои могут остаться наедине со своими чувствами. Благодаря этому пейзаж помогает глубже понять настроение истории.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место в трагическом финале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монастырь связан с развязкой повести и делает её особенно запоминающейся. Для читателя это не выдуманный уголок, а настоящая московская местность. Именно поэтому история Лизы кажется связанной с реальной памятью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 Лизы и Эраста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помогает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Лиза живёт с матерью и трудится, чтобы поддержать дом. Она продаёт цветы в Москве и рано привыкает к ответственности.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Эрастом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Лиза знакомится с молодым дворянином Эрастом. Его вежливость и внимание кажутся ей признаком доброты и благородства.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счастье
</a:t>
            </a:r>
            <a:pPr algn="ctr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героями возникает чувство, и Лиза начинает доверять Эрасту. Эта первая близость становится началом истории, которая вскоре приведёт к трагедии.
</a:t>
            </a:r>
            <a:endParaRPr lang="en-US" sz="11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повести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Н. М. Карамзина «Бедная Лиза».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показана как добрая и скромная девушка, которая не жалуется на трудности. Она рано взрослеет и заботится о матери, потому что бедность не оставляет ей выбора.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чувства к Эрасту искренни и чисты. Лиза любит не из расчёта, а по зову сердца, поэтому её доверие выглядит особенно трогательно и беззащитно.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Лиза становится нравственным центром истории. Через её образ Карамзин показывает, что простота, честность и душевная чистота важнее внешнего блеска.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Эраст принадлежит к дворянскому кругу и сначала кажется Лизе образованным и привлекательным. Его хорошие манеры создают впечатление человека, которому можно верить.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Эраста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говорить красиво, но за словами не следует твёрдый поступок. Важнее всего для него оказывается не ответственность, а собственное удобство.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Эраста непостоянны: увлечение быстро сменяется охлаждением. Из-за этого он не выдерживает испытания любовью и не может защитить Лизу.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характера делает героя трагически недостойным доверия. Карамзин показывает, что внешняя воспитанность ещё не означает внутреннюю честность и верность.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их история заканчивается трагически.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положение героев и различие их характеров делают любовь неравной и усиливают драму.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Эраст: главные различия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Н. М. Карамзина «Бедная Лиза»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Лизы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семье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Лизы — вдова, которая после смерти мужа живёт тяжело и держится в основном благодаря дочери. Её образ показывает, как много значит труд ребёнка в бедной семье.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дочери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искренне любит Лизу и переживает за неё, хотя сама часто бывает бессильна помочь. Между ними чувствуется тёплая, но очень хрупкая связь.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судьба связана с утратой и бедностью. Через неё в повести особенно заметно, насколько незащищёнными были простые люди и как дорого им обходятся жизненные потери.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личное чувство героев постоянно сталкивается с правилами общества и внутренним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вокруг любви и неравенства; остальные темы усиливают трагический финал.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Н. М. Карамзина «Бедная Лиза»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повести не просто описывает место действия. Она помогает читателю почувствовать настроение героев: тишина, вечерний свет и вода делают сцены особенно мягкими и тревожными.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Пруд, деревья и полевые тропинки отражают чистоту и уязвимость Лизы. Когда герои встречаются на природе, окружающий мир словно подчеркивает их надежду на счастье.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минуты разлуки пейзаж становится холоднее и печальнее. Так Карамзин показывает, что внутреннее состояние человека тесно связано с тем, что его окружает.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сентиментализма это очень важно: чувства героя раскрываются через природу. Поэтому читатель понимает Лизу не только по словам, но и по картинам мира вокруг 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пишет простыми и плавными фразами, чтобы история звучала естественно и понятно. Благодаря этому переживания Лизы воспринимаются живо и близко даже современному школьнику.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Карамзина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связанных с сердцем, слезами, любовью, печалью и состраданием. Такой словарь помогает сосредоточить внимание не на событии, а на чувствах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повести делает героев особенно трогательными. Автор не спорит с читателем, а мягко ведет его к сочувствию, показывая нравственную чистоту Лизы и слабость Эраста.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последовательно, без лишних ответвлений. Это помогает сосредоточиться на чувствах героев и увидеть, как надежда постепенно сменяется разочарованием.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растет почти до конца и достигает пика в отказе Эраста, поэтому финал воспринимается как закономерная трагедия.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эмоциональные точки повести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Н. М. Карамзина «Бедная Лиза»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называют сентиментальной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чувствам обычного человека. Писатели все чаще показывают не подвиги, а переживания, сострадание и нравственный выбор героев.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делает центром повести внутренний мир простой девушки. Ее слезы, доверие и душевная чистота становятся главными признаками сентиментальной прозы.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чтения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должен не только узнать сюжет, но и сопереживать Лизе. Именно это соединение чувств и морали делает повесть образцом сентиментализма.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реальный пейзаж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монастырь в сюжете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монастырь в повести связан с финалом истории и делает ее особенно убедительной. Реальное место помогает представить события не как вымысел, а как часть московского пространства.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Лизе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повести читатели связывали этот уголок Москвы с Лизой и ее трагедией. Так литературный образ превратился в часть городской памяти и культурной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Лизы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обстоятельств в повести Н. М. Карамзина «Бедная Лиза»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повести помогают понять чувства героев и усиливают трагическое впечатление от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эмоциональный смысл: природа и предметы не украшают сюжет, а раскрывают характер и предчувствие беды.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Н. М. Карамзина «Бедная Лиза»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9" y="1768877"/>
            <a:ext cx="182175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повести на русскую литературу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доказал, что в центре литературы может стоять не знатный человек, а обычная девушка с богатым внутренним миром и сильными чувствами.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чувствам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«Бедной Лизы» писатели чаще изображали переживания, сомнения и сострадание. Важным стало не только событие, но и то, как его проживает герой.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повлияла на дальнейшую русскую прозу: она показала, что простой и ясный язык может передавать глубокие мысли, моральный выбор и трагедию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Лиза»: история, которая учит сочувствию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Карамзина напоминает, что искренние чувства требуют ответственности и уважения. Лиза вызывает сочувствие, потому что ее доверие сталкивается с равнодушием, а человеческая слабость приводит к трагедии.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2026-05-19T04:05:57Z</dcterms:created>
  <dcterms:modified xsi:type="dcterms:W3CDTF">2026-05-19T04:05:57Z</dcterms:modified>
</cp:coreProperties>
</file>