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Должен ли политик быть добрым?
</a:t>
            </a:r>
            <a:pPr algn="l" indent="0" marL="0">
              <a:lnSpc>
                <a:spcPct val="100000"/>
              </a:lnSpc>
              <a:buNone/>
            </a:pPr>
            <a:r>
              <a:rPr lang="en-US" sz="2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роли доброты и моральных стандартов в политическом лидерстве.
</a:t>
            </a:r>
            <a:endParaRPr lang="en-US" sz="470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моральные ориентиры в разное время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представления о нравственности политиков менялись, включая требования к доброте и этике. В постсоветских странах необычайно высоко ценится публичная порядочность, но сохраняется взгляд на необходимость твёрдости.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нормы в политической сфере
</a:t>
            </a:r>
            <a:endParaRPr lang="en-US" sz="2687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служащие обязаны следовать специальным кодексам, поддерживающим профессиональную этику и ограничения поведения.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об этике часто возникают из-за разногласий в понимании границ допустимого в политике и поведения лидеров.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вынесении решений политики нередко сталкиваются с ситуациями, где моральные дилеммы требуют тщательного взвешивания возможных последствий.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нуждам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политиков показывают, что чуткость к запросам общества укрепляет доверие и способствует конструктивному диалогу.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законов и инициатив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Гуманное законодательство и программы поддержки уязвимых групп служат свидетельством доброжелательного подхода лидеров.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 и реабилитация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проектов, направленных на помощь малообеспеченным и пострадавшим, подчеркивает активную роль доброты в управлении.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как фактор политической практики
</a:t>
            </a:r>
            <a:endParaRPr lang="en-US" sz="25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добрых лидеров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стал символом примирения, мирно руководя переходом ЮАР к демократии через прощение оппонентов.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Далай-лама известен своей непоколебимой приверженностью к ненасилию и роли миротворца на мировой арене.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демонстрировал силу ненасильственного сопротивления, влияя на политические перемены в Индии.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Маргарет Тэтчер руководствовалась решительностью и принципиальностью, порой жертвуя гуманистическими ценностями.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Уинстон Черчилль проводил твёрдую политику, особенно во время военных кризисов, подчёркивая необходимость силы.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Фидель Кастро использовал авторитарный контроль и строгую дисциплину для реализации масштабных реформ.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лидеры зачастую добивались значительных изменений, несмотря на критику из-за жёстких методов управления.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политики в истории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доброты в политике: статистика
</a:t>
            </a:r>
            <a:endParaRPr lang="en-US" sz="286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опрошенных ценят доброту как ключевой параметр личности политика.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явное предпочтение гуманистических качеств среди избирателей.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Левада-центр, Pew Research Center, 2022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избирателей: ценности разных групп
</a:t>
            </a:r>
            <a:endParaRPr lang="en-US" sz="2733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избиратели чаще поддерживают политиков с проявлением эмпатии и социальной справедливости, обращая внимание на гуманную риторику.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старших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 отдаёт предпочтение эффективности управления и способности лидеров принимать твёрдые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эмпатии и прагматизма позволяет политикам эффективно решать задачи и сохранять доверие населения.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Кофи Аннан демонстрировал решимость при реализации гуманитарных инициатив в ООН, сохраняя человечность.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Ангела Меркель успешно сочетала социальную политику с твёрдой позицией по экономическим и миграционным вопросам.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сочетанный подход способствует устойчивости и повышает качество государственного управления.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добросердечия и эффективности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чрезмерной доброжелательности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мягкость в политике воспринимается обществом как слабость, что снижает авторитет лидера.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твёрдости мешает реализации необходимых, но непопулярных реформ, что тормозит развитие страны.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Политики, стремясь сохранить популярность, часто откладывают важные решения, что приводит к затягиванию изменений.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Прагматизм ускоряет принятие решений в кризисах, но отсутствие сочувствия провоцирует отчуждение общества и протестные настроения.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процент граждан отмечают снижение доверия к политикам из-за недостатка эмпатии и чрезмерной жёсткости.
</a:t>
            </a:r>
            <a:endParaRPr lang="en-US" sz="1447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57%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Опубликованные социологические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имиджа политика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этапы формирования общественного образа лидера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доброты на качество управления
</a:t>
            </a:r>
            <a:endParaRPr lang="en-US" sz="256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Доброжелательные политики активнее проводят социальные реформы, направленные на улучшение жизни граждан и поддержку уязвимых слоёв общества.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лидерство способствует созданию благоприятного психологического климата в командах, что повышает эффективность работы и укрепляет взаимное доверие.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без баланса с твёрдостью руководители рискуют потерять влияние после столкновения с серьёзными вызовами и конфликтами.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Джастин Трюдо – современное проявление доброты в политике
</a:t>
            </a:r>
            <a:endParaRPr lang="en-US" sz="190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Инклюзия и мультикультурализм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Трюдо активно поддерживает разнообразие и равные права, внедряя политики, способствующие интеграции различных этнических и культурных групп.
</a:t>
            </a:r>
            <a:endParaRPr lang="en-US" sz="11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регулярно участвует в благотворительных инициативах, что укрепляет его положительный образ и доверие общества.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взаимодействует с гражданами через социальные сети и открытые форумы, продвигая диалог и прозрачность в управлении.
</a:t>
            </a:r>
            <a:endParaRPr lang="en-US" sz="136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позитивный имидж, Трюдо подвергается критике за невыполнение обещаний и недостаточную эффективность некоторых реформ.
</a:t>
            </a:r>
            <a:endParaRPr lang="en-US" sz="12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образ доброго политика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создают позитивный образ политика, подчёркивая его участие в социальных проектах и личные мотивы, что повышает уровень доверия у избирателей.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такая идеализация порой мешает всестороннему анализу действий лидера и провоцирует поверхностное восприятие его реальных политических решений.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добрые и жёсткие политики
</a:t>
            </a:r>
            <a:endParaRPr lang="en-US" sz="221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и результатов работы разных типов политических лидеров.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политический успех достигается при сочетании доброжелательности с решительностью.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Московского государственного университета и ВШЭ, 2020–2023 гг.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существуют обязательные этические кодексы и декларации, направленные на поддержание высоких моральных стандартов среди политиков.
</a:t>
            </a:r>
            <a:endParaRPr lang="en-US" sz="1592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этих норм может привести к уголовным расследованиям, отстранению от должности и серьезным политическим последствиям.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ведущие политические партии включают моральные ценности в свои программы для укрепления доверия избирателей.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этических принципов способствует повышению прозрачности власти и укрепляет легитимность государственных институтов.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вопросы морали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в обществе: нужен ли добрый лидер?
</a:t>
            </a:r>
            <a:endParaRPr lang="en-US" sz="2631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общество проявляет растущий интерес к моральным качествам и доброжелательности политиков как критерию доверия.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особенно выделяет важность гуманизации политики и социальной ответственности государственных лидеров.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Эксперты отмечают, что на практике ожидания часто сталкиваются с необходимостью принимать жёсткие политические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давление социальных сетей и публичности
</a:t>
            </a:r>
            <a:endParaRPr lang="en-US" sz="1966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социальных сетей (2010-е)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информации повысило требования к прозрачности и моральной ответственности политиков перед обществом.
</a:t>
            </a:r>
            <a:endParaRPr lang="en-US" sz="1439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публичности (2020)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стала объектом постоянного общественного наблюдения, где малейшие ошибки быстро распространяются и оцениваются.
</a:t>
            </a:r>
            <a:endParaRPr lang="en-US" sz="1439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Скандалы и фейковые новости (2020-2023)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атаки и ложные сообщения усиливают риски репутационных потерь и меняют общественное мнение.
</a:t>
            </a:r>
            <a:endParaRPr lang="en-US" sz="1439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этических стандартов (настоящее время)
</a:t>
            </a:r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требований к честности и добропорядочности вынуждает политиков пересматривать поведенческие нормы и коммуникационную стратегию.
</a:t>
            </a:r>
            <a:endParaRPr lang="en-US" sz="13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качества как ключ к успешному лидерству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развитой эмпатии и твёрдой ответственности остаётся критерием эффективности политиков, учитывая современные требования общества к этике и последствиям решений.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2026-05-07T20:14:51Z</dcterms:created>
  <dcterms:modified xsi:type="dcterms:W3CDTF">2026-05-07T20:14:51Z</dcterms:modified>
</cp:coreProperties>
</file>