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и его значение в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связывает вращение Земли, её орбиту и ориентирование на местности.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география рассматривает Землю как планету и учит понимать её движения в Солнечной системе. Наблюдения звёздного неба помогают увидеть суточное вращение, смену дня и ночи и различия между полушариями, а также связаны с историей мореплавания и карт.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тему звёздного неба изучают на уроках географии
</a:t>
            </a:r>
            <a:endParaRPr lang="en-US" sz="2086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1191" y="3289668"/>
            <a:ext cx="1176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 ночном небе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ясном небе невооружённым глазом видны отдельные звёзды. Их число зависит от облачности, чистоты воздуха и засветки от городов. В тёмноте звёзд заметно больше.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хорошо видна почти каждую ночь. Она меняет вид из‑за смены фаз и хорошо заметно различима по более ярким и тёмным участкам. Её положение среди звёзд постепенно меняется.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полоса Млечного Пути заметна не везде. Она виднее в местах, где меньше искусственного света. По ней можно понять, что Солнечная система находится внутри огромной звёздной «системы».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вида в течение ночи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картина меняется от часа к часу: звёзды смещаются по небу. Это связано с вращением Земли вокруг оси. Поэтому одним и тем же вечером небо «выглядит по‑разному».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планеты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выглядят иначе, чем звёзды: свет у них ровнее, а заметное движение происходит медленно. За время наблюдения они смещаются среди звёзд, поэтому их легче отличить по поведению.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это огромные раскалённые шары из газа и плазмы, излучающие собственный свет. Ближайшая к Земле звезда — Солнце. Его возраст около 4,6 млрд лет, а расстояние примерно 150 млн км.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как небесный объект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звёзд идёт до Земли очень долго, поэтому мы видим их такими, какими они были в прошлом. Масса влияет на цвет, яркость и продолжительность жизни звезды: разные звёзды развиваются по разным сценариям.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важна разница в звёздной величине: этот показатель тоже связан с яркостью, причём шкала логарифмическая, поэтому малое число даёт заметно большую яркость.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цвету и температуре можно понять, какой тип звезды мы видим: более горячие звёзды дают сине‑белое свечение, более холодные — красное. Это помогает отличать разные стадии жизни.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звёзд и температура поверхности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оценки и спектральные диапазоны: школьные астрономические справочники (пояснение к цвету звёзд), значения яркости приведены по данным наблюдательной астрономии.
</a:t>
            </a:r>
            <a:endParaRPr lang="en-US" sz="11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Мерцание связано с движением воздуха в атмосфере Земли. Когда через разные по температуре и плотности слои проходит свет, он преломляется неодинаково.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этого точечный источник света, каким для нас остаётся звезда, начинает казаться «дрожащим». В космосе, где нет атмосферы, звёзды светят ровно и не мерцают.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мерцают слабее, потому что выглядят не как точки, а как маленькие диски. Свет от их поверхности проходит через атмосферу по‑разному, но общий вид получается более 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и развивается звезда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пути звезды в общих чертах — от облака газа до конечной стадии, зависящей от массы.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28" y="2153250"/>
            <a:ext cx="3485845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включает не только звёзды: разные объекты различаются по виду, яркости и поведению на небе.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выглядит как «точка» и почти не двигается — вероятнее звезда. Если свет более ровный и заметно меняется положение — чаще планета, а Луна выдаёт себя фазами.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 на ночном небе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наблюдательных описаний ночного неба.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— это условные группы ярких звёзд, которые люди соединили в узнаваемые фигуры. Так легче запоминать расположение объектов и находить их на небе.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как ориентиры на небе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 принято 88 созвездий. В северном небе часто используют Большую Медведицу, Орион и Кассиопею, потому что по ним удобнее ориентироваться, в том числе находить Полярную звезду.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показывает именно видимую яркость, то есть как звезда выглядит наблюдателю. Расстояние и светимость вместе определяют результат, поэтому «яркая» звезда не всегда самая мощная.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числа звёздной величины означает рост яркости. Сириус выглядит сильнее Веги и Полярной звезды, хотя реальные физические параметры звёзд могут быть разными.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звёзд на небесной сфере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значения звёздной величины для Сириуса, Веги и Полярной звезды, широко приводимые в учебной астрономии (уточнение по каталогам видимой звёздной величины).
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1:1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зависимости высота Полярной звезды над горизонтом помогает быстро находить стороны света.
</a:t>
            </a:r>
            <a:endParaRPr lang="en-US" sz="1247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не меняет положение на небе: она лежит рядом с продолжением земной оси. В Северном полушарии она указывает направление на север, а её высота примерно равна географической широте.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(общие астрономические сведения о Полярной звезде и географической широте наблюдателя).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и движение Земли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одну ночь: суточный 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вокруг своей оси звёзды кажутся движущимися по небу с востока на запад. Поэтому за короткое время можно увидеть, как меняется положение созвездий относительно горизонта.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годы: Земля меняет положение на орбите
</a:t>
            </a:r>
            <a:pPr algn="ctr" indent="0" marL="0">
              <a:lnSpc>
                <a:spcPct val="100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Земля движется вокруг Солнца, меняются условия наблюдений: каждую ночь вы «видите» разные участки звёздного неба. То, что видно вечером летом, иначе расположится зимой.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сезонам: разные созвездия в разное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связана с тем, какая часть неба попадает в тёмное время суток. Одни созвездия хорошо видны зимой, другие — летом, а часть объектов скрывается за горизонтом.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небе сильнее «засвечивается» фон: суммарный свет от источников размывает слабые звёзды и делает их незаметными.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яркость искусственного освещения, тем меньше слабых звёзд проходит «порог» видимости для наших глаз. Поэтому вдалеке от города звёзд больше.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световое загрязнение уменьшает число видимых звёзд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Dark-Sky Association (IDA): материалы о влиянии светового загрязнения; для схемы использованы условные относительные значения (без привязки к конкретным измерениям в одной точке).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наблюдают и фотографируют звёздное небо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 спешки: как увидеть больше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тёмное место, ждут ясную погоду и берут карту звёздного неба или приложение-планетарий. В темноте глазам нужно время на привыкание, после чего яркие ориентиры легче находить и сравнивать с созвездиями на карте.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выдержка: секрет «звёздных дуг»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снимков часто используют штатив и длинную выдержку. Камера улавливает слабый свет, а из-за вращения Земли на кадрах появляются дугообразные следы звёзд. Млечный Путь и яркие созвездия получаются выразительнее.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интересно в кадре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нередко фиксируются Млечный Путь, знакомые фигуры созвездий и метеоры. Даже короткий момент между кадрами может подарить яркую вспышку в небе, а затем её можно сравнить с расписанием наблюдений.
</a:t>
            </a:r>
            <a:endParaRPr lang="en-US" sz="11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точные наблюдения неба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наблюдений: место, условия, адаптация зрения, фиксация данных и безопасность (включая отдельные правила для Солнца).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393408"/>
            <a:ext cx="3805200" cy="24006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отличать самые яркие звёзды, галактики, созвездия и метеорные потоки по типу и наблюдаемой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на небе относятся к разным «категориям» (звёзды, галактика, созвездия, метеорные потоки). По характерной особенности легче быстро распознать, что именно вы наблюдаете.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звёздного неба и их особенности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сведения из школьных учебников и справочных материалов по наблюдательным объектам.
</a:t>
            </a:r>
            <a:endParaRPr lang="en-US" sz="11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— это яркая вспышка в атмосфере: маленькая частица сгорает на высоте, поэтому мы видим короткий след. Его свечение быстро исчезает, как только частица теряет вещество.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Метеоры, метеориты и кометы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 — это фрагмент, который не успел полностью сгореть и достиг поверхности Земли. Поэтому метеорит можно обнаружить спустя время, а не наблюдать только как краткую вспышку.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льда, пыли и каменистого материала. Когда они приближаются к Солнцу, лёд частично испаряется и образует облако и хвост, хорошо заметные с Земли в подходящие моменты.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кометы всегда направлен от Солнца: солнечный ветер и давление света выталкивают газ и пыль в противоположную сторону. Благодаря этому направление хвоста помогает отличать комету от других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широтах сезонные различия заметнее: часть созвездий летом скрывается за горизонтом, а зимой снова появляется в вечернее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видимого неба объясняется положением Земли на орбите и тем, какая сторона планеты оказывается обращённой к ночному небу. Поэтому «картина» меняется закономерно.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вид звёздного неба по сезонам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закономерности видимости созвездий; для диаграммы использованы условные относительные значения без привязки к конкретным координатам и объектам.
</a:t>
            </a:r>
            <a:endParaRPr lang="en-US" sz="11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в науке и жизни человека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изучают объекты неба с помощью телескопов. По свету, который приходит от звёзд, удаётся делать выводы о расстояниях, яркости и изменениях на небесной сфере.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оптика, но и радионаблюдения помогают исследовать звёзды и другие космические источники. Это расширяет картину и позволяет изучать явления, которые не видны обычным глазом.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приборы обходят многие ограничения атмосферы Земли. Благодаря этому учёные получают более точные данные о составе и свойствах далёких объектов.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географией и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использовали для ориентирования и в мореплавании задолго до появления современных приборов. Поэтому астрономия исторически связана с географией, математикой и навигацией.
</a:t>
            </a:r>
            <a:endParaRPr lang="en-US" sz="13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— это «карта» Земли во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звёздного неба связан с вращением Земли, её движением вокруг Солнца, положением наблюдателя и атмосферой. Звёзды помогают ориентироваться и понимать устройство космоса и Солнечной системы.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2026-05-13T00:26:44Z</dcterms:created>
  <dcterms:modified xsi:type="dcterms:W3CDTF">2026-05-13T00:26:44Z</dcterms:modified>
</cp:coreProperties>
</file>