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и гетеротрофы: основа питания живых 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питания лежат в основе жизни и работы экосистем.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1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определяют тип питания
</a:t>
            </a:r>
            <a:endParaRPr lang="en-US" sz="4022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экосистемы, важно знать, откуда организм берёт углерод и энергию: из CO2, органики, света или химических реакций.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360000"/>
            <a:ext cx="6801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стратегии питания живых организмов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94225" y="2096386"/>
            <a:ext cx="3830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строят органические молекулы из неорганических веществ, используя CO2 как источник углерода и свет либо химическую энергию как источник энергии.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67450" y="1597375"/>
            <a:ext cx="3357000" cy="44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синтез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4225" y="3761036"/>
            <a:ext cx="3830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не фиксируют CO2 для образования органики, а получают готовые вещества от других организмов или из их остатков.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967450" y="3262025"/>
            <a:ext cx="3357000" cy="44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готовой органики
</a:t>
            </a:r>
            <a:endParaRPr lang="en-US" sz="15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углерода как главный критерий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197423" y="2944950"/>
            <a:ext cx="30711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автотрофов углерод поступает из углекислого газа; именно он становится основой сахаров, жиров и других органических соединений.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1197423" y="2038225"/>
            <a:ext cx="30711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из CO2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4875411" y="2944950"/>
            <a:ext cx="30711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берут углерод из уже созданной органики, поэтому зависят от биомассы, произведённой автотрофами, напрямую или через пищевые связи.
</a:t>
            </a:r>
            <a:endParaRPr lang="en-US" sz="1300" dirty="0"/>
          </a:p>
        </p:txBody>
      </p:sp>
      <p:sp>
        <p:nvSpPr>
          <p:cNvPr id="10" name="Text 5"/>
          <p:cNvSpPr txBox="1"/>
          <p:nvPr/>
        </p:nvSpPr>
        <p:spPr>
          <a:xfrm>
            <a:off x="4875411" y="2038225"/>
            <a:ext cx="30711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из органики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энергия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3077875"/>
            <a:ext cx="38910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Получение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используют либо световую энергию, либо энергию окисления неорганических веществ, превращая её в запас химических связей.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491275" y="3077875"/>
            <a:ext cx="38910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Использование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окисляют органические вещества, например глюкозу, и получают энергию для роста, движения и синтеза собственных молекул.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Фототрофы: энергия света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идёт у зелёных растений, водорослей и цианобактерий, которые содержат пигменты, улавливающие свет и запускающие химические реакции.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фототрофы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поглощает световую энергию и помогает преобразовать её в энергию химических связей, пригодную для синтеза органических веществ.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пигментов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качестве исходных веществ используются вода и CO2, а конечными продуктами становятся органические соединения и кислород.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вещества и продукты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фототрофы создают основную часть первичной биомассы, на которой затем держатся все пищевые цепи суши и водоёмов.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биосферы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Хемотрофы: энергия химических реакций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питание особенно полезно в почве, на больших глубинах океана и рядом с гидротермальными источниками, где свет отсутствует.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Где это встречается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Хемотрофы тоже создают органику из CO2, поэтому остаются автотрофами, хотя их способ получения энергии принципиально отличается.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 процесса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характерен для некоторых бактерий, которые получают энергию не от света, а от химического окисления неорганических веществ.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Источник энергии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качестве «топлива» могут служить аммиак, сероводород, соединения железа и другие вещества, доступные в особых средах.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Неорганические вещества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фотосинтез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2125" y="2609850"/>
            <a:ext cx="2159400" cy="3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Поглощение света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313988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поглощается пигментами фотосинтезирующей клетки и запускает превращение энергии в химически доступную форму.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63313" y="2132075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Синтез органики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50053" y="263912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CO2 и вода вовлекаются в реакции, где образуются глюкоза и другие органические соединения, а также выделяется кислород.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291650" y="1624950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Запас энергии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078340" y="2132063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света оказывается запасённой в химических связях, поэтому фотосинтез становится основой накопления биомассы.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внутри автотрофа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реакции улавливают энергию и создают её запас в удобной для клетки форме, чтобы затем использовать его в последующих этапах синтеза.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Накопление энергии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ферментные системы включают CO2 в цепочки превращений, из которых образуются сахара и другие органические вещества.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Фиксация углерода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хемосинтетиков тот же результат достигается без участия света: энергия выделяется при окислении неорганических соединений.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Альтернатива свету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итог один — образование собственной органики, но путь к нему зависит от доступного источника энергии.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Единый результат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земной биомассы на суше создают растения, поэтому они определяют устойчивость пищевых цепей.
</a:t>
            </a:r>
            <a:endParaRPr lang="en-US" sz="1161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Bar-On, Phillips, Milo. Science, 2018.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80% земной биомассы приходится на растения — главный источник органического вещества для суши.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гетеротрофов выделяют в экологии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классификация организмов по способу питания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выделяют 2 главные группы гетеротрофов: консументы и редуценты. Это показывает, что одна и та же органическая масса может идти либо на питание, либо на разложение.
</a:t>
            </a:r>
            <a:endParaRPr lang="en-US" sz="26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консументов обычно рассматривают в пищевых цепях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трофические уровни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4 уровня консументов обычно выделяют в пищевых цепях: от растительноядных до паразитов. Такая схема помогает увидеть, как энергия переходит между организмами.
</a:t>
            </a:r>
            <a:endParaRPr lang="en-US" sz="26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организмов выполняют роль редуцентов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6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редуценты и круговорот веществ
</a:t>
            </a:r>
            <a:endParaRPr lang="en-US" sz="966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разложения органики в экосистемах обеспечивается 2 основными группами организмов — грибами и бактериями. Они возвращают вещества в среду и поддерживают круговорот.
</a:t>
            </a:r>
            <a:endParaRPr lang="en-US" sz="24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случаи и гибкость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 — классический пример метаболической гибкости: при освещении она может использовать фотосинтез, а в темноте — поглощать готовые органические вещества.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 биологии важна не внешняя форма, а способ получения углерода и энергии. Одна и та же группа может менять стратегию, сохраняя жизнеспособность.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классифицируют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организмы не вписываются в жёсткую схему «только автотроф» или «только гетеротроф». Их питание зависит от условий среды, доступности света и источников органики.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питания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47263"/>
            <a:ext cx="3765900" cy="1871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автотрофов и гетеротрофов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трём критериям позволяет быстро увидеть различие между двумя стратегиями питания и понять, почему они по-разному включаются в экосистему.
</a:t>
            </a:r>
            <a:pPr algn="l" indent="0" marL="0">
              <a:lnSpc>
                <a:spcPct val="90000"/>
              </a:lnSpc>
              <a:buNone/>
            </a:pPr>
            <a:r>
              <a:rPr lang="en-US" sz="1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сами создают органическое вещество, а гетеротрофы используют уже готовое. Это различие определяет их положение в пищевых цепях.
</a:t>
            </a:r>
            <a:endParaRPr lang="en-US" sz="1683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автотрофное и гетеротрофное питание
</a:t>
            </a:r>
            <a:endParaRPr lang="en-US" sz="9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продуцентов к круговороту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энергии и возврат веществ в экосистеме.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и круговорот веществ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энергия проходит через несколько звеньев, тогда как вещества после разложения снова становятся доступными для новых организмов.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учебному материалу о трофических связях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не замыкается, а круговорот веществ повторяется. Это объясняет, почему без продуцентов и редуцентов экосистема неустойчива.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понимании питания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действительно поглощают из почвы воду и минеральные соли, но не готовую органику. Основную массу веществ они создают сами, используя CO2, свет и воду.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берут из почвы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растение перестало получать свет, это не означает, что оно стало гетеротрофом. Способ питания определяется источником углерода и энергии, а не местом произрастания.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Почему это важно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 — это не «дополнительная функция», а главный способ образования органических веществ у зелёных растений. Именно он делает их автотрофами, а не потребителями.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Как образуется органика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часто путают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 — это не только животные. К ним также относятся грибы, большинство бактерий и многие простейшие, которые получают вещества из готовой органики.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животные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31549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не обязательно зависят от света. Некоторые бактерии получают энергию за счёт окисления неорганических веществ и при этом сами синтезируют органику из CO2.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31549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свет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05299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питания нельзя смешивать с систематическими группами. Один и тот же тип организмов может включать разные способы обмена веществ, если условия среды это позволяют.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105299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классификация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стратегии, одна система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запускают образование биомассы, а гетеротрофы используют её и возвращают вещества в среду. Вместе эти две стратегии делают возможными пищевые цепи, круговорот веществ и устойчивость биосферы.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2026-07-26T13:17:11Z</dcterms:created>
  <dcterms:modified xsi:type="dcterms:W3CDTF">2026-07-26T13:17:11Z</dcterms:modified>
</cp:coreProperties>
</file>