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и животных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объединяются в ткани и помогают организму жить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 строении живых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ткани рассматривают как следующий уровень после клетки. Из тканей строятся органы, а из органов — системы органов. У растений и животных этот принцип общий, но набор тканей и их роли различаются.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ткани обычно похожи по строению и действуют согласованно, поэтому организм работает как единое целое.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6 класс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объединяет клетки, которые вместе выполняют общую работу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ткани есть у растений и за что они отвечают.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обеспечивают рост, защиту, питание и запас веществ, поэтому растение может жить и развиваться целостно.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и рост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делятся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состоит из мелких живых клеток, которые непрерывно делятся. Именно за счёт этого появляются новые клетки, а растение увеличивается в размерах и образует новые участки.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такие клетки работают на верхушках корня и побега. Здесь растение растёт в длину, а в стебле у некоторых растений добавляется и рост в толщину.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этой ткани имеют тонкие стенки, крупное ядро и плотную цитоплазму. Они ещё не специализировались, поэтому легко превращаются в клетки других тканей.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образовательной ткани растение не могло бы наращивать корни, стебли, листья и новые побеги. Эта ткань особенно важна в молодом, активно растущем организме.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ткани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решает свою задачу, но все они действуют не по отдельности, а в тесной связи друг с другом.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нет «лишних» тканей: каждая из них поддерживает рост, питание, защиту или опору.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и основная ткани растений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закрывает поверхность растения и уменьшает потерю воды. Она защищает его от повреждений, высыхания и проникновения вредных организмов.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листьях покровная ткань образует кожицу с устьицами. Через них растение обменивается газами и регулирует испарение воды.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 листьях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заполняет большую часть листа, стебля и корня. В зелёных частях её клетки содержат хлоропласты и участвуют в образовании органических веществ.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частях растения основная ткань может накапливать крахмал, воду и питательные вещества. Это помогает переживать неблагоприятные условия и быстро расти.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растению движутся вода и вещества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растении от корня к листьям и обратно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 в жизни растения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Жилки, черешки и 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встречается не только в стебле. Она есть в черешках листьев, жилках и древесине, где помогает выдерживать нагрузку и сохранять прочность. Одни её клетки более твёрдые и одревесневшие, другие остаются живыми и чуть более гибкими.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Стебель, который держит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тянется к свету, ему нужно не только расти, но и сохранять устойчивость. Механическая ткань укрепляет стебель, чтобы он не сгибался под тяжестью листьев, цветов и плодов. Особенно заметна такая опора у высоких и густо облиственных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77" y="3019267"/>
            <a:ext cx="206550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структуры растений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выделяют нектар, чтобы привлекать насекомых-опылителей. Это помогает растению размножаться и образовывать семена.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листья и цветки образуют эфирные масла. Их запах может отпугивать вредителей или привлекать полезных насекомых.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растений выделяется млечный сок. Он защищает повреждённые участки и может мешать поеданию растения животными.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 капли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 капли воды помогают защищать растение и выводить лишние вещества. Такие выделения встречаются в стеблях, листьях, плодах и специальных каналах.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ткани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покрывает тело снаружи и выстилает внутренние органы изнутри. Клетки расположены очень плотно, поэтому такая ткань хорошо защищает организм и помогает всасывать или выделять вещества.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соединяет части тела, образует опору и участвует в переносе веществ. У неё много межклеточного вещества, поэтому она может быть твёрдой, упругой или даже жидкой.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клетки способны сокращаться и расслабляться, благодаря чему возникают движения. Мышечная ткань работает в скелетных мышцах, стенках внутренних органов и в сердце.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передаёт сигналы по организму и согласует работу органов. Основную роль играют нейроны и их отростки, по которым информация проходит от рецепторов к центру и обратно.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четырёх тканей животных, их функции и примеры расположения в организме.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сильнее других отличается большим количеством межклеточного вещества, а мышечная и нервная лучше всего связаны с движением и управлением организмом.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ткани 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защита и обмен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поверхность тела животного и защищает его от повреждений, микробов и потери воды. В коже он образует прочный наружный слой, который первым встречает воздействие среды.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Выстилка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выстилает полости и внутренние органы, создавая ровную и плотную поверхность. Такое строение помогает органам работать аккуратно и не повреждаться при движении и трении.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эпителий не только защищает стенки, но и участвует во всасывании питательных веществ. Благодаря этому полезные вещества переходят из пищи в организм и используются клетками.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эпителиальные клетки образуют вещества или выводят их наружу. Поэтому эпителий одновременно поддерживает обмен с окружающей средой и помогает организму сохранять внутреннее равновесие.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8282" y="3098354"/>
            <a:ext cx="177375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опора, питание, защита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образует прочный скелет и защищает внутренние органы. Её твёрдость позволяет телу сохранять форму, а также служит опорой для мышц при движении.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более упругая, чем кость, поэтому смягчает нагрузки и делает движения плавнее. Она помогает сохранять форму носа, ушей и суставных поверхностей.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 — жидкая соединительная ткань, которая переносит кислород, питательные вещества и продукты обмена. Она также участвует в защите организма и помогает поддерживать постоянство внутренней среды.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запасает энергию, защищает органы от ударов и уменьшает потерю тепла. Она особенно важна для выживания организма в холоде и при длительных перерывах в питании.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и движение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мышцы: движение по желанию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идёт, прыгает или поднимает рюкзак, работают скелетные мышцы. Они прикреплены к костям и сокращаются по команде нервной системы, поэтому движения получаются быстрыми и точными.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мышцы: тихая работа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находится в стенках желудка, кишечника и сосудов. Она сокращается незаметно для человека и помогает продвигать пищу, а также изменять ширину внутренних трубок.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без 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образует стенки сердца и работает всю жизнь без длительного отдыха. Её сокращения ритмичны и согласованы, поэтому кровь постоянно движется по организму.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ткань передаёт сигналы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проводят импульс очень быстро, поэтому организм успевает реагировать на свет, звук, прикосновение и изменение положения тела.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по цепочке от раздражения к ответу, а нервная ткань связывает органы в единую согласованную систему.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учебной схеме передачи нервного импульса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организму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уровней строения живого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тканей растений и 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растений, и у животных ткани состоят из клеток, которые объединяются для выполнения общей работы. Благодаря этому организм растёт, получает вещества и действует как единое целое.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особенно важны образовательная, покровная, основная, проводящая, механическая и выделительная ткани. Они обеспечивают рост, питание, опору и защиту неподвижного организма.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главными становятся эпителиальная, соединительная, мышечная и нервная ткани. Они поддерживают движение, передачу сигналов, защиту и внутреннее равновесие организма.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набор тканей связан со способом жизни: растения не передвигаются, а животные активно двигаются и быстро реагируют на изменения среды. Поэтому их ткани решают разные задачи.
</a:t>
            </a:r>
            <a:endParaRPr lang="en-US" sz="9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тканей в повседневных объектах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ткани связаны с известными объектами из природы и организма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примера видно основное назначение ткани: защита, перенос веществ, движение или передача сигналов.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ткани растений и 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 — основа работы живого организма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соединяют клетки в слаженную систему и делают возможными рост, защиту, питание, движение и передачу сигналов. Именно из тканей строятся органы, а из органов — целый организм.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2026-05-31T19:22:12Z</dcterms:created>
  <dcterms:modified xsi:type="dcterms:W3CDTF">2026-05-31T19:22:12Z</dcterms:modified>
</cp:coreProperties>
</file>