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новые земли меняли людей, их поселения и образ жизни.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истории освоения земель: население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влияло на расселение людей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земли заселялись быстро, другие долго оставались пустынными: всё решали условия жизни, путь и защита.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людей к переезду вели три мотива: земля, безопасность и заработок.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«Из истории освоения земель: население»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переселения повторялись в разных регионах и эпохах.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природных условий чаще всего определяли, закрепится ли здесь поселение надолго.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«Из истории освоения земель: население»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факторов было особенно важно учитывать при выборе места для нового жилья.
</a:t>
            </a:r>
            <a:endParaRPr lang="en-US" sz="225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новых землях обычно смешивались четыре основные группы переселенцев и местных жителей.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«Из истории освоения земель: население»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формировали разный уклад жизни с самого начала освоения.
</a:t>
            </a:r>
            <a:endParaRPr lang="en-US" sz="206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освоения земель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освоение переходило от первых опорных пунктов к крупным центрам расселения.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переселения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вдоль реки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берегу реки тянется цепочка селений: сначала пристань, потом двор, мельница и несколько изб. Вода даёт путь, рыбу и удобное место для остановки, поэтому вокруг неё быстрее всего растут новые поселения.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и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 возникает укрепление, а рядом — слобода и торг. Люди селятся там, где можно обмениваться товарами, наниматься на службу и быть под защитой, поэтому движение населения идёт особенно активно.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деревня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стороне от старых центров появляется новая деревня. Сюда приходят семьи с разными занятиями, и вскоре рядом возникают поля, пастбища и мастерские — так пустое место становится живым поселением.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ступени обычно вели от небольшого селения к городу с рынком, управлением и ремёслами.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«Из истории освоения земель: население»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этапа показывают, как усложнение функций ускоряло рост населения.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росло население поселений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точные цифры, а типичный ход заселения: от первых дворов к устойчивому росту.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быстрее после появления дорог и защиты, но на пути встречаются спады из-за войн, неурожаев и болезней.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модель по теме «Из истории освоения земель: население»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зависела от здоровья, запасов, жилья и безопасности — поэтому рост часто прерывался.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«Из истории освоения земель: население»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могли надолго остановить заселение и даже опустошить поселение.
</a:t>
            </a:r>
            <a:endParaRPr lang="en-US" sz="2182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встречи разных групп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встреча коренных и пришлых групп редко была однозначной: рядом существовали конфликт, обмен и постепенное смешение.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земель приводило не только к спорам, но и к взаимному влиянию: возникали торговля, смешанные поселения и заимствование опыта.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исторических материалов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земель обычно усиливало сразу три направления хозяйства: земледелие, промыслы и торговлю. Это помогало поселениям закрепляться и расти.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хозяйства начинали работать вместе.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община редко была однородной: уже в начале в ней соседствовали разные роли и занятия, что ускоряло развитие поселения.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населения обычно появлялись рядом.
</a:t>
            </a:r>
            <a:endParaRPr lang="en-US" sz="2332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поддерживало расселение тремя главными способами: законами, льготами и строительством укреплений. Там, где они действовали вместе, поселения закреплялись быстрее.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 чаще всего определяли успех заселения.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 опиралось на четыре природных ресурса: лес, воду, почву и пастбища. Их активное использование помогало росту населения, но быстро создавало нехватку.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природных ресурса приходилось делить между жителями.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бедствия — эпидемии и голод — могли быстро остановить рост даже у крепкого поселения и надолго отбросить его назад.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бедствия особенно резко сокращали население.
</a:t>
            </a:r>
            <a:endParaRPr lang="en-US" sz="2374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население при освоении земель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миграции, природные условия и решения власти вместе меняли численность и состав населения.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 расселение по-прежнему влияют четыре фактора: работа, дороги, безопасность и климат. Поэтому крупные города продолжают притягивать людей.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условия чаще всего определяют выбор места жизни.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опирается на четыре ключевых вопроса: почему выбирали реки и дороги, что ускоряло рост, чем отличались деревня и город, почему группы сотрудничали.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вопроса помогают понять тему целиком.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земель и судьба населения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земель меняло численность, состав и расселение людей. На это влияли миграции, государственная политика, природа, болезни и обмен опытом между группами.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2026-07-26T23:50:42Z</dcterms:created>
  <dcterms:modified xsi:type="dcterms:W3CDTF">2026-07-26T23:50:42Z</dcterms:modified>
</cp:coreProperties>
</file>