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Нарушения и повреждения кожи
</a:t>
            </a:r>
            <a:endParaRPr lang="en-US" sz="265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кожи: порезы, ссадины, ожоги, укусы — барьер и защита организма.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строение кожи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крупнейший орган человека, состоящий из трёх слоёв. Она защищает от инфекции, регулирует температуру и ощущает прикосновения, боль и температуру. Нарушение кожи повышает риск инфекции и потери влаги.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Порезы: острое разделение тканей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 возникают при контакте с острыми предметами — ножом, стеклом. Ткань рассекается, часто появляется кровотечение. Важно правильно обработать такую рану.
</a:t>
            </a:r>
            <a:endParaRPr lang="en-US" sz="1143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Ссадины: поверхностные повреждения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Ссадины появляются при трении кожи о твёрдую поверхность, например, при падениях. Они сопровождаются покраснением и иногда небольшим кровотечением. Заживают быстро при правильном уходе.
</a:t>
            </a:r>
            <a:endParaRPr lang="en-US" sz="1102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Ожоги: воздействие высокой температуры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бывают от огня, горячей воды или химикатов. Они проявляются покраснением, волдырями или глубоким поражением тканей, требуют внимательного лечения.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повреждений кожи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заживления кожи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воспаления — организм очищает рану от микробов и повреждённых клеток, начинается иммунный ответ.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Пролиферация — активный рост новых клеток кожи, формирование новой ткани для восстановления повреждения.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Ремоделирование — укрепление соединительной ткани, формирование долгосрочного рубца и восстановление прочности кожи.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времени заживления разных повреждений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 степень повреждения напрямую влияют на длительность восстановления кожи.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рана, тем дольше процесс заживления и выше риск осложнений.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дерматологии,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Порезы: причины и особенности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 возникают при соприкосновении с острыми предметами, такими как ножи и стекло. Они часто сопровождаются кровотечением и требуют обработки для предотвращения инфекции.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неаккуратной обработке возможно попадание микробов в глубокие слои кожи, что замедляет заживление и увеличивает риск осложнений.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Ссадины: симптомы и риски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Ссадины характеризуются покраснением, жжением и иногда незначительным кровотечением. Они часто возникают при падениях и активных играх у подростков.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 и микробы могут попасть в открытую рану, вызвать воспаление и замедлить процесс восстановления кожи.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Ожоги: классификация по степени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первой степени: покраснение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Поражается только верхний слой кожи, появляется покраснение и лёгкая болезненность. Обычно такие ожоги быстро заживают без рубцов.
</a:t>
            </a:r>
            <a:endParaRPr lang="en-US" sz="893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второй степени: пузыри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распространяется глубже, образуются волдыри и сильная боль. Требуется более длительный уход и защита раны от инфекции.
</a:t>
            </a:r>
            <a:endParaRPr lang="en-US" sz="858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третьей степени: глубокое повреждение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Проникает до подкожных тканей и мышц, кожа некротизирована. Такой ожог требует профессиональной медицинской помощи и может оставить серьёзные рубцы.
</a:t>
            </a:r>
            <a:endParaRPr lang="en-US" sz="82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61638"/>
            <a:ext cx="5139684" cy="2033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повреждений кожи: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 видам повреждений с указанием причин, симптомов и времени заживления.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требует индивидуального подхода к лечению и уходу.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0582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животных и насекомых: основные особенности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поражения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наносит зубами животное или жалом насекомое, проникая в кожу и вызывая повреждение.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покраснение, зуд и отёк в месте укуса — основные признаки реакции организма.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инфекций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опасность заражения бешенством, бактериальными инфекциями и аллергическими реакциями без своевременного лечения.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кожных покровов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кожи важно использовать специальную одежду и перчатки при работе с острыми или горячими предметами, что помогает значительно снизить риск травм и ожогов.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соблюдение правил личной гигиены, включая мытьё рук и обработку повреждённых участков антисептиками, эффективно препятствует проникновению микробов и ускоряет восстановление.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первой помощи при повреждении кожи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последовательность действий для успешного лечения раны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 сопутствующие осложнения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заражении раны возникают симптомы: покраснение, припухлость, выделение гноя, повышение температуры кожи вокруг повреждения, что указывает на активизацию воспалительного процесса.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возбудителями считаются стафилококки и стрептококки; без своевременного лечения инфекция может привести к тяжелым осложнениям, таким как абсцесс или сепсис.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Рубцы и последствия повреждений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Рубцы формируются после глубоких травм, когда рана заживает соединительной тканью, что отличается по структуре от здоровой кожи и может ограничивать её подвижность.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Келоидные рубцы растут за пределы первоначальной площади раны и зачастую требуют медицинского вмешательства для их уменьшения или удаления.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рубцы вызывают боль и заметны визуально, создавая эстетический дискомфорт и влияя на психологическое состояние человека.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своевременное лечение повреждений кожи помогают снизить вероятность образования выраженных и неудобных рубцов.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детской кожи и травм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кожа тоньше и восприимчива к повреждениям. Ссадины и порезы часто возникают при активных играх или спорте, требуя особого внимания при обработке и уходе за ранами.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у молодёжи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осмотры и обучение правилам первой помощи помогают снизить число осложнений при кожных повреждениях у детей и подростков.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кожи у детей и подростков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заживления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возраста и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кожи замедляется с возрастом и при ослабленном иммунитете. Здоровый образ жизни и поддержка иммунной системы способствуют ускоренному заживлению ран.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питания и ухода за раной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питание, богатое белками и витаминами, в сочетании с правильным уходом за повреждённым участком стимулирует рост новых клеток и снижает риск осложнений.
</a:t>
            </a:r>
            <a:endParaRPr lang="en-US" sz="9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витаминов и микроэлементов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A, C и E стимулируют восстановление и защищают кожу от повреждений, поддерживая её эластичность и здоровье в период заживления.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витаминов B улучшает обмен веществ в клетках кожи и способствует быстрому обновлению тканей.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необходим для деления клеток и замедление его недостатка часто приводит к замедленному заживлению ран и формированию рубцов.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повреждений кожи у подростков по видам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травм у подростков приходится на механические повреждения, что связано с их активным образом жизни и играми.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необходимость усиленного внимания к профилактике порезов и ссадин среди молодёжи для снижения числа травматических случаев.
</a:t>
            </a:r>
            <a:endParaRPr lang="en-US" sz="794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Центра здоровья подростков,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средства ухода за кожей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Антисептические спреи и пластыри нового поколения обеспечивают эффективную защиту от бактерий и ускоряют заживление, уменьшая возможные осложнения.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Гидрогелевые повязки поддерживают оптимальный уровень влажности в ране, предотвращая рубцевание и способствуя быстрому восстановлению кожных покровов.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7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бережного отношения к коже
</a:t>
            </a:r>
            <a:endParaRPr lang="en-US" sz="3473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кожа является важнейшим барьером от вредного воздействия окружающей среды, а бережный уход помогает сохранить ее функцию и ускорить восстановление после повреждений.
</a:t>
            </a:r>
            <a:endParaRPr lang="en-US" sz="13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2026-05-08T23:23:14Z</dcterms:created>
  <dcterms:modified xsi:type="dcterms:W3CDTF">2026-05-08T23:23:14Z</dcterms:modified>
</cp:coreProperties>
</file>