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люди Московского государства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кормила людей, а люди создавали силу государства.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XIV–XVI веках Москва собирала вокруг себя земли и людей. Победа на Куликовом поле, освобождение от Орды и принятие царского титула сделали государство крепче и заметнее.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Московское государство стало сильным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делало землю богатством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 давала людям главное — еду. На полях росли рожь, овёс, ячмень и овощи, без которых семье было бы трудно пережить зиму.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овощи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было хорошей земли, тем больше зерна собирали люди. Это означало больше пищи, больше запасов и больше возможностей для государства содержать войско и управлять страной.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 сила государства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заменяли дороги и связывали деревни с городами. По воде перевозили товары на лодках и плотах, а путь часто оказывался быстрее, чем по суше.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дороги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снабжали людей древесиной, ягодами, грибами и дичью. Из дерева строили дома, делали утварь и простые инструменты, а лесные дары помогали разнообразить стол.
</a:t>
            </a:r>
            <a:endParaRPr lang="en-US" sz="1121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их дары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крестьяне пахали поле, летом ухаживали за посевами, а осенью собирали урожай. Труд начинался рано и часто продолжался до темноты. Работа была нелёгкой, но без неё не было бы хлеба.
</a:t>
            </a:r>
            <a:endParaRPr lang="en-US" sz="1099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земле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трудились всей семьёй. Дети помогали взрослым, а соседи выручали друг друга в особенно горячую пору. Вместе было и быстрее, и веселее — насколько вообще можно веселиться после целого дня на поле.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всей семьёй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 крестьянский труд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 деревне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Начиналась пахота и сев. Люди готовили поле, бросали в землю зерно и надеялись на тёплую погоду.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посевами следили, пололи сорняки и заготавливали сено. Вся деревня работала, пока день был длинным.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Наступала жатва. Урожай убирали быстро, чтобы дождь и холод не успели испортить зерно.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работы стихали. Люди чинили одежду, делали инструменты и готовились к новому земледельческому году.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землю вспахивали сохой или плугом, чтобы она стала мягче и пригоднее для посева. Потом проходили бороной, разрыхляя комья и выравнивая поле для зерна.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урожай был лучше, в землю вносили навоз. Но даже при старательной работе всё решали погода и заморозки. Поэтому каждый мешок зерна берегли очень внимательно.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 как работали на поле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были самыми знатными людьми. Они владели большими землями и занимали важное место при государе, потому что от их поддержки зависела сила власти.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была не просто богатством. Она становилась наградой, обязанностью и знаком доверия. В Московском государстве это особенно хорошо понимали.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получали землю не по наследству, а за службу. Они должны были являться в походы и защищать страну, как настоящие служилые люди.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владел землёй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71883"/>
            <a:ext cx="324000" cy="25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Вотчина и поместье: в чём разница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Вотчина переходила от родителей к детям. Её можно было хранить в семье долго, словно очень ценное родовое сокровище, только не в сундуке, а на земле.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Вотчина по наследству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вотчина, и поместье приносили продукты и доход: хлеб, рыбу, лес и другие нужные вещи. Земля помогала жить и хозяину, и государству.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с земли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соединяло старую знать и новых служилых людей. Одни хранили семейные владения, другие получали землю за службу, и все вместе поддерживали порядок.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 новые служилые люди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давали за службу государю. Его нужно было заслужить, поэтому оно напоминало не подарок, а честную плату за верность и готовность защищать страну.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за службу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кузнице жарко от огня, а воздух наполнен запахом дыма и железа. Кузнец выковывает ножи, подковы и инструменты, которые нужны и в доме, и в поле. Рядом часто ждут заказчики, не желая пропустить готовую вещь.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кузнеца весь день звенит молот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 строит из дерева дома и хозяйственные постройки, кожевник выделывает кожу, а сапожник шьёт обувь. В городе каждый мастер знает своё дело, поэтому на улицах слышно стук, скрип и весёлый торговый гомон.
</a:t>
            </a:r>
            <a:endParaRPr lang="en-US" sz="963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Плотник, кожевник и сапожник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берёт мягкую глину и осторожно лепит посуду на круге. Потом изделия сушат и обжигают в печи, чтобы они стали прочными. Так появляются горшки, кувшины и миски для каждого дома.
</a:t>
            </a:r>
            <a:endParaRPr lang="en-US" sz="1053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Гончарный круг и глиняные горшки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города Московского государства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проходил полный цикл: от посева до выпечки хлеба.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хлеба от поля до стола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горожане отдавали государству часть хлеба, продуктов и денег. Такие сборы помогали пополнять казну, чтобы в стране было чем платить за важные дела.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этих сборов было бы трудно содержать войско, защищать границы и управлять огромной страной. Выходит, каждый мешок зерна и каждый день труда имели большое значение.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налогов, у людей были повинности: они могли чинить дороги, возить грузы, строить укрепления и выполнять работу для господина. Это называли службой по обязанности.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повинности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стала главным городом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росла как княжество и собирала вокруг себя соседние земли. Постепенно её правители становились всё влиятельнее и сильнее.
</a:t>
            </a:r>
            <a:endParaRPr lang="en-US" sz="1031" dirty="0"/>
          </a:p>
        </p:txBody>
      </p:sp>
      <p:sp>
        <p:nvSpPr>
          <p:cNvPr id="12" name="Text 3"/>
          <p:cNvSpPr txBox="1"/>
          <p:nvPr/>
        </p:nvSpPr>
        <p:spPr>
          <a:xfrm>
            <a:off x="3658651" y="1474922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год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8651" y="1843253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Куликовом поле показала, что русские земли могут объединяться и сопротивляться врагу. Авторитет Москвы заметно вырос.
</a:t>
            </a:r>
            <a:endParaRPr lang="en-US" sz="1045" dirty="0"/>
          </a:p>
        </p:txBody>
      </p:sp>
      <p:sp>
        <p:nvSpPr>
          <p:cNvPr id="14" name="Text 5"/>
          <p:cNvSpPr txBox="1"/>
          <p:nvPr/>
        </p:nvSpPr>
        <p:spPr>
          <a:xfrm>
            <a:off x="6611211" y="2435017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1480 год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11211" y="2803348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реке Угре стало важным шагом к освобождению от власти Орды. Москва укрепила самостоятельность и власть над землями.
</a:t>
            </a:r>
            <a:endParaRPr lang="en-US" sz="1002" dirty="0"/>
          </a:p>
        </p:txBody>
      </p:sp>
      <p:sp>
        <p:nvSpPr>
          <p:cNvPr id="16" name="Text 7"/>
          <p:cNvSpPr txBox="1"/>
          <p:nvPr/>
        </p:nvSpPr>
        <p:spPr>
          <a:xfrm>
            <a:off x="3658651" y="3395114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1547 год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658651" y="3763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принял титул царя. Москва стала столицей сильного государства, а её Кремль — знаком власти и единства страны.
</a:t>
            </a:r>
            <a:endParaRPr lang="en-US" sz="1175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крепости строили из дерева, потому что так было быстрее и проще. Выбирали место повыше, чтобы видеть дорогу и реку. Внутри ставили башни, ворота и дома для защитников.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крепость на высоком берегу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башнях дежурили сторожа и внимательно смотрели вдаль. Они замечали гостей, купцов и приближение врагов. Если случалась опасность, в крепости сразу поднимали тревогу, и люди готовились к защите.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Сторожа на башнях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крепости начали возводить из камня. Такие стены были прочнее и лучше защищали людей от нападения и пожара. Внутри крепости хранили запасы, оружие и важные документы.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 против врагов и огня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строили и охраняли крепости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сословий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управлял страной и принимал самые важные решения. От него зависели порядок, законы и защита государства, поэтому его власть считалась главной.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 дворяне служили государю: одни советовали, другие выходили в походы и охраняли землю. За верность и службу они получали положение и владения.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заботилось о вере, учило грамоте, вело службы и поддерживало людей в трудные времена. Монастыри и церкви были центрами духовной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Посадские люди и крестьяне трудились каждый по-своему: одни в городе, другие в деревне. Именно их работа кормила страну, снабжала её и помогала ей жить.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владели землёй, лесами и рыбными ловлями, поэтому могли сами себя кормить. Их хозяйство было большим и аккуратным, как у настоящего маленького города.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праздники, иконы и колокольный звон сопровождали человека от рождения до старости. Они напоминали людям о вере, надежде и общем укладе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переписывали книги, учили детей и взрослых грамоте, лечили больных и принимали путников. В монастырях хранились знания, а ещё добрые советы и лекарства.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 церковь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государстве реки были настоящими дорогами. По ним плыли лодки и плоты с хлебом, мехами, солью, воском и тканями, а на берегах росли пристани и торги.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деревни, города и далёкие земли. На рынке встречались разные люди, слышались чужие речи и звенели монеты — вот такая шумная водная дорога!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торговые пути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Москва шаг за шагом объединяла земли и усиливала власть.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княжества к сильному государству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людей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Строились крепости, посады и дороги. Людей становилось больше, а вокруг новых центров жизни возникали ремёсла, торги и служба.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становится ценнее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и урожай были главной опорой семьи и государства. Чем лучше работала земля, тем спокойнее жили люди и тем крепче была страна.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оживляется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рекам и дорогам чаще везли хлеб, меха, соль и другие товары. На рынках стало больше людей, новостей и обмена.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остаётся тяжёлым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перемены, жизнь многих людей зависела от погоды, налогов и войн. Поэтому в работе ценились терпение, сила и взаимопомощь.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давала хороший урожай, семья была сыта, а на рынке появлялось больше хлеба и продуктов. Поэтому пашню берегли и трудились на ней очень внимательно.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от земли помогали государству содержать воинов, строить крепости и управлять страной. Так обычное поле становилось опорой большой и сильной власти.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хлеб и сила государства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государство выросло благодаря труду многих людей. Крестьяне, ремесленники и служилые люди делали своё дело, а Москва собирала землю вместе и помогала ей крепнуть.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2026-05-21T07:35:44Z</dcterms:created>
  <dcterms:modified xsi:type="dcterms:W3CDTF">2026-05-21T07:35:44Z</dcterms:modified>
</cp:coreProperties>
</file>