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власть римских императоров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формирование и роль власти императоров в истории Древнего Рима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императорской власти: путь от царей к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начинался под властью царей, затем стал республикой с сенатом и магистратами. К I веку до н. э. кризисы и войны привели к установлению новой власти — принципата, основанного Октавианом Августом.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императорской власти: начало эпохи принципата
</a:t>
            </a:r>
            <a:endParaRPr lang="en-US" sz="2182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27 году до н. э. Октавиан Август провозгласил начало принципата — новой формы правления, объединившей полномочия военного и религиозного лидера.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получил власть над армией, храмами и бюрократией, что сделало его главой всех государственных сфер и гарантом порядка.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стала преимущественно наследственной, передаваясь в династии или утверждаемая согласием армии, закрепляя стабильность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управляли императоры: главные полномочия и обязанности
</a:t>
            </a:r>
            <a:endParaRPr lang="en-US" sz="20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командовали армиями, обеспечивая безопасность и порядок на территории империи.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издавали законы, назначали должностных лиц и контролировали сбор налогов для содержания государства.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Заботились о религиозных обрядах и поддерживали культ императора, что укрепляло их авторитет среди народа.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Организовывали публичные мероприятия и следили за продовольствием, выступая символом стабильности и благополучия.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и император: распределение власти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император советовался с сенатом, но фактически его решения имели верховную силу над сенатскими постановлениями.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сохранил роль утверждения законов и символической поддержки, уступая инициативу императору и его окружению.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уменьшало роль традиций республики, укрепляя авторитет императора как единственного источника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92798"/>
            <a:ext cx="4022400" cy="22064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концентрацию властных функций в руках императора по сравнению с республиканскими институтами.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власть сосредоточена в руках императора, республиканские органы потеряли влияние.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римской политической системы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как управлял Римом: сравнение полномочий
</a:t>
            </a:r>
            <a:endParaRPr lang="en-US" sz="23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власти: от принципата к доминату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год до н. э.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Август формализует принципат — власть первого среди равных с ограниченной монархией.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284 год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Диоклетиан вводит доминат — абсолютную монархию с титулом «доминус» и неограниченной властью.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авторитета императора и рост зависимости от армии и бюрократии.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абсолютной власти, где император недоступен и неподвластен законам, усиливая централизацию.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Диоклетиана и Константина: эволюция власти
</a:t>
            </a:r>
            <a:endParaRPr lang="en-US" sz="2286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Тетрархия Диоклетиана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Диоклетиан разделил империю на четыре части, назначив четырёх правителей для эффективного управления и сокращения внутренних конфликтов.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введено новое деление провинций на меньшие регионы для лучшего контроля и управления империей.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и новая столица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основал Константинополь, расширил армию и бюрократию, сделав власть императора менее доступной для простых граждан.
</a:t>
            </a:r>
            <a:endParaRPr lang="en-US" sz="13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личности императора: вера и уважение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Обожествление императоров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Императоров при жизни и после смерти почитали как богов, строили храмы и возводили памятники в их честь.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Триумфальные арки и колонны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Монументы, например, колонна Траяна, знаменовали победы правителей и их вклад в величие империи.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императору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лица и солдаты демонстрировали лояльность через клятвы и почитание, укрепляя власть и единство.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3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00" y="1286152"/>
            <a:ext cx="2009700" cy="1923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власти римских императоров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524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Пурпурная тога — знак высшего статуса
</a:t>
            </a:r>
            <a:pPr algn="ctr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Тога пурпурного цвета была прерогативой императора, символизируя его исключительное положение и власть в государстве.
</a:t>
            </a:r>
            <a:endParaRPr lang="en-US" sz="1311" dirty="0"/>
          </a:p>
        </p:txBody>
      </p:sp>
      <p:sp>
        <p:nvSpPr>
          <p:cNvPr id="11" name="Text 3"/>
          <p:cNvSpPr txBox="1"/>
          <p:nvPr/>
        </p:nvSpPr>
        <p:spPr>
          <a:xfrm>
            <a:off x="263370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Лавровый венок и скипетр
</a:t>
            </a:r>
            <a:pPr algn="ctr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Венок означал победу и триумф, скипетр — символ монархической власти и управления народом.
</a:t>
            </a:r>
            <a:endParaRPr lang="en-US" sz="1354" dirty="0"/>
          </a:p>
        </p:txBody>
      </p:sp>
      <p:sp>
        <p:nvSpPr>
          <p:cNvPr id="12" name="Text 4"/>
          <p:cNvSpPr txBox="1"/>
          <p:nvPr/>
        </p:nvSpPr>
        <p:spPr>
          <a:xfrm>
            <a:off x="46148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Императорские сандалии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сандалии подчёркивали статус правителя, отличая его от обычных граждан и чиновников.
</a:t>
            </a:r>
            <a:endParaRPr lang="en-US" sz="1329" dirty="0"/>
          </a:p>
        </p:txBody>
      </p:sp>
      <p:sp>
        <p:nvSpPr>
          <p:cNvPr id="13" name="Text 5"/>
          <p:cNvSpPr txBox="1"/>
          <p:nvPr/>
        </p:nvSpPr>
        <p:spPr>
          <a:xfrm>
            <a:off x="659595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 статуи
</a:t>
            </a:r>
            <a:pPr algn="ctr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с изображением императора распространялись повсюду, а статуи размещались на форумах, усиливая уважение и почёт.
</a:t>
            </a:r>
            <a:endParaRPr lang="en-US" sz="13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Титулы и имена римских императоров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 «Август» означал высший статус императора и подчеркивал его неприкосновенность и верховную власть в государстве.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Звание «Цезарь» обычно носил наследник престола, что указывало на последовательность власти внутри императорской семьи.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Титулы «Патер патрия» и «Принцепс» символизировали роль императора как защитника народа и первого среди равных в политической 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как опора императорской власти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Преторианская гвардия — стражи и скрытые игроки 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Преторианцы охраняли императорский дворец и играли решающую роль в поддержании или свержении правителей. Например, они причастны к убийству Калигулы и назначению новых императоров.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Легионы — основа мощи и границы Империи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легионы стояли на страже границ и подавляли восстания в провинциях, обеспечивая стабильность и безопасность государства на протяжении веков.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вмешательство в наследование 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не раз выбирала императоров, как в случае с Септимием Севером, подтверждая, что поддержка военных была жизненно важна для удержания престола.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передачи власти в Римской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династий и способы наследования императорского престола
</a:t>
            </a:r>
            <a:endParaRPr lang="en-US" sz="2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императоров в развитие инфраструктуры и закона
</a:t>
            </a:r>
            <a:endParaRPr lang="en-US" sz="2248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Август и сеть римских дорог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организовал масштабное строительство дорог, что способствовало быстрой передаче информации и продвижению армии по всей империи.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Траян — создатель форумов и рынков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Траяне построены обширные форумы и рынки, которые стали центрами торговли и общественной жизни в Риме и провинциях.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 и укрепление северных границ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 возглавил строительство защитной стены в Британии, что укрепило северные рубежи и обеспечило безопасность империи.
</a:t>
            </a:r>
            <a:endParaRPr lang="en-US" sz="13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личности императора на судьбу империи
</a:t>
            </a:r>
            <a:endParaRPr lang="en-US" sz="2655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правители, такие как Траян, расширяли территорию и обеспечивали процветание государства своим мудрым руководством.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 сосредоточился на укреплении границ и внутренней стабильности, что закрепило достигнутые успехи империи.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Коммода сопровождалось кризисами и гражданской войной, что привело к политической нестабильности и ослаблению империи.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и безответственные императоры, как Нерон, провоцировали внутренние конфликты и восстания, ослабляя власть.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римских императоров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Марковы войны с германскими племенами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Аврелий вёл длительные сражения с маркоманнами, укрепляя защиту имперских границ и обеспечивая мир в центральной Европе.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Парфией и Дакией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Траян провёл успешные военные кампании против Парфии и Дакии, расширив территорию и укрепив влияние Рима в Восточном Средиземноморье.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 стабильность при Августе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завершил эпоху гражданских войн и установил прочные границы, что позволило развиваться внутреннему миру и экономическому росту.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власть римских императоров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совмещали светскую власть с ролью Великого понтифика, контролируя важные государственные религиозные обряды.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Великий провозгласил религиозную свободу и впервые принял христианство, что стало поворотным моментом в истории империи.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 313 года обеспечил мирное сосуществование разных вероисповеданий на территории Рима.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Феодосии I христианство было установлено официальной религией, что значительно изменило религиозный ландшафт империи.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власти римских императоров в эпоху кризиса
</a:t>
            </a:r>
            <a:endParaRPr lang="en-US" sz="2491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армейских переворотов и ослабление 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перевороты уменьшали стабильность управления, подрывая авторитет императоров и вызывая хаос в государстве.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Нашествия варваров и падение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Готы, гунны и другие племена атаковали и разрушали города, нанося сильный урон экономике и инфраструктуре Западной Римской империи.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последнего императора Ромула Августула
</a:t>
            </a:r>
            <a:pPr algn="ctr" indent="0" marL="0">
              <a:lnSpc>
                <a:spcPct val="100000"/>
              </a:lnSpc>
              <a:buNone/>
            </a:pPr>
            <a:r>
              <a:rPr lang="en-US" sz="5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476 году военачальник Одоакр сверг последнего западного императора, что символизировало окончание эпохи власти императоров в Западном Риме.
</a:t>
            </a:r>
            <a:endParaRPr lang="en-US" sz="11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императоры: продолжение традиций
</a:t>
            </a:r>
            <a:endParaRPr lang="en-US" sz="2587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империи власть императоров сохранялась в Восточной Римской империи — Византии, где правители укрепляли свою власть церемониалами.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императоры поддерживали православную религию и управляли обширной бюрократической системой до 1453 года.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стала хранительницей древних знаний и культурных традиций, влияя на развитие Европы и Ближнего Востока в средние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значение власти римских императоров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императоров оформилась из кризиса республики и сформировала основы управления, влияя на законодательство, архитектуру и культуру Европы и Византии на долгие века.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2026-05-10T12:38:07Z</dcterms:created>
  <dcterms:modified xsi:type="dcterms:W3CDTF">2026-05-10T12:38:07Z</dcterms:modified>
</cp:coreProperties>
</file>