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и НТР: как устроено современное хозяйство мира
</a:t>
            </a:r>
            <a:pPr algn="l" indent="0" marL="0">
              <a:lnSpc>
                <a:spcPct val="90000"/>
              </a:lnSpc>
              <a:buNone/>
            </a:pPr>
            <a:r>
              <a:rPr lang="en-US" sz="18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— сеть стран, связанных товарами, деньгами, технологиями и людьми, на которую влияет НТР.
</a:t>
            </a:r>
            <a:endParaRPr lang="en-US" sz="3942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мировая экономика и почему она стала глобальной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сложилась постепенно: торговля, затем промышленная революция, колониальные связи и развитие транспорта. После Второй мировой войны усилились финансы и корпорации. К XXI веку почти все страны включены в обмен товарами, услугами, технологиями и рабочей силой; география объясняет различия в их месте.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мирового хозяйства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специализируются на том, что удаётся лучше: по ресурсам, затратам или квалификации. Такая специализация повышает эффективность, но увеличивает зависимость от внешнего спроса и поставок комплектующих.
</a:t>
            </a:r>
            <a:endParaRPr lang="en-US" sz="980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экономики в связке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имеет собственное хозяйство, но в мировом контуре оно «работает» в связях. На положение влияют ресурсы, уровень технологий и структура занятости, а результаты отражаются в экспорте и импорте.
</a:t>
            </a:r>
            <a:endParaRPr lang="en-US" sz="966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рынки товаров и услуг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 услуги проходят через мировые рынки по ценам и правилам разных стран. На спрос влияют доходы населения, валютные курсы и транспортная доступность. Так формируется общая «карта обмена».
</a:t>
            </a:r>
            <a:endParaRPr lang="en-US" sz="976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размещают производство и продажи в разных странах, объединяя цепочки поставок. Их решения влияют на занятость, стандарты качества и направление инвестиций. Иногда они меняют даже структуру спроса.
</a:t>
            </a:r>
            <a:endParaRPr lang="en-US" sz="96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 и капитал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расчёты и инвестиции связывают участников через банки, рынки и страхование. Доступ к капиталу определяет скорость развития, а потоки средств способны усиливать либо стабилизировать экономические циклы.
</a:t>
            </a:r>
            <a:endParaRPr lang="en-US" sz="9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070" y="1736425"/>
            <a:ext cx="2754909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мира по номинальному ВВП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«профиля силы» крупнейших экономик: ведущие отрасли и их роль в мировом хозяйстве. Точные числовые значения ВВП и места требуют отдельной сверки по МВФ/Всемирному банку.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схожих масштабах экономик их «опора» различна: одни конкурентны за счёт сервисов и технологий, другие — за счёт индустрии и сырьевой базы. Это объясняет разную устойчивость к кризисам.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и Всемирный банк (в задании не приведены конкретные цифры, поэтому здесь — качественное сопоставление).
</a:t>
            </a:r>
            <a:endParaRPr lang="en-US" sz="79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мирового ВВП и кризисные спады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показывает, что после потрясений экономика восстанавливается, но темпы роста остаются неровными. Особенно заметны 2009 и 2020 годы.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проявляется в том, что финансовые, санитарные и политические шоки быстро отражаются на выпуске. Восстановление возможно, но не всегда равномерное.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статистика: данные, согласующиеся с описанием в тексте (точные значения в задании не приведены); ориентир — официальные публикации МВФ/Всемирного банка.
</a:t>
            </a:r>
            <a:endParaRPr lang="en-US" sz="836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и специализация стран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страна сосредоточивается на том, что получается лучше всего, производить выходит дешевле и качественнее. Германия усиливает машиностроение и автомобили, Саудовская Аравия — нефтяной сектор. Такое разделение труда делает экономику эффективнее, но зависимой от внешнего спроса.
</a:t>
            </a:r>
            <a:endParaRPr lang="en-US" sz="785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«лучшая» отрасль становится экспортом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может формироваться не только природой, но и человеческими навыками. США развивают цифровые технологии и финансы, а Индия — ИТ-услуги и фармацевтику. Чем выше подготовка специалистов, тем больше шансов закрепиться в высокорентабельных нишах.
</a:t>
            </a:r>
            <a:endParaRPr lang="en-US" sz="78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технологии и кадры меняют специализацию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может быть поставщиком сырья, другая — производителем деталей, третья — сборщиком. В такой схеме зависимость от поставок становится общей: остановка в одном звене отражается на всей цепочке. Поэтому специализация требует устойчивой логистики и диверсификации рынков.
</a:t>
            </a:r>
            <a:endParaRPr lang="en-US" sz="785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цепочки: от сырья до готового продукта
</a:t>
            </a:r>
            <a:endParaRPr lang="en-US" sz="11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мировое хозяйство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ключевые стадии движения ресурсов, товаров, денег и знаний; опорные «узлы» — инфраструктура, банки и интернет-связь.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как процесс сближения стран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проявляется ростом мировой торговли, ускорением движения капитала и миграций. Одновременно распространяются цифровые технологии, а вместе с ними — новые форматы обучения, работы и общения.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многих товаров стало распределённым: сырьё добывается в одной стране, компоненты производят в другой, сборка и сервис — в третьей. Так экономика становится «сетевой», а не локальной.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 и интернет удешевили и ускорили обмен. Связи между рынками стали почти мгновенными, поэтому изменения спроса или предложения быстрее отражаются на ценах и занятости.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— главный эффект глобализации. События в одной стране способны запускать последствия по всему миру: от финансовых колебаний до перебоев в логистике и дефицита отдельных товаров.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услуги и инвестиции в мировой экономике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торговля товарами остаётся крупнейшим направлением, услуги и инвестиции растут быстрее в ряде сфер — финансах, ИТ, образовании и логистике.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 сторону услуг и знаний означает, что экономическая сила всё чаще определяется компетенциями и инфраструктурой, а не только наличием сырья.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 и UNCTAD: направление сравнения соответствует источникам; численные доли в задании не указаны, поэтому используются условные индексы.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513192"/>
            <a:ext cx="267600" cy="237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глобализации для стран и населения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через конкуренцию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компаниями стимулирует повышение качества продукции и развитие инноваций. Стремление удержать клиентов ускоряет внедрение улучшений, а стандарты работы постепенно выравниваются.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рабочие места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рынки упрощают доступ к инвестициям и новым экспортным направлениям. Для населения это означает шанс на трудоустройство и обновление навыков, особенно там, где растут отрасли услуг и производства.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 и ускорение технологий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цепочки поставок и эффект масштаба помогают уменьшать себестоимость. Быстрее распространяются новые технологии, потому что знания и решения проходят через рынки и партнёрства.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выбор и доступ к сервисам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получают больше вариантов товаров и услуг: от одежды и транспорта до цифровых сервисов и онлайн-обучения. Для бизнеса это создаёт конкуренцию, а для людей — больше возможностей сравнивать и выбирать.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риски глобализации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может усиливать разрыв между богатыми и бедными странами и между регионами внутри одной страны: одни быстрее наращивают доходы и технологии, другие закрепляются в роли сырьевых поставщиков.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санкции, торговые споры и сбои в логистике передаются по цепочкам поставок почти мгновенно: падают объемы, растут издержки, дорожают товары первой необходимости и промышленное сырьё.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заметных последствий — дефицит микрочипов, перебои в поставках медицинских товаров и рост цен на энергоносители. Дополнительно обостряются экологические проблемы и зависимость от внешних рынков.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 мировой экономике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строят производство и сбыт через сеть филиалов и подрядчиков в десятках стран. Их специализация охватывает электронику, автомобилестроение, нефтегазовую отрасль, фармацевтику, торговлю и цифровые платформы.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таких компаний напрямую отражаются на рабочих местах, инвестициях, стандартах качества и размещении производств. Они также влияют на движение капитала и на то, какие технологии и услуги становятся доступны потребителям.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по регионам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иллюстративная диаграмма: значения показывают относительную «силу присутствия» регионов, а не точные доли за конкретный год.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устойчивое доминирование Азии в глобальных потоках и более слабую включенность Африки и Океании в высокотехнологичное производство.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(условные категории), без привязки к конкретным статистическим годам; ориентирована на учебную трактовку распределения долей по регионам.
</a:t>
            </a:r>
            <a:endParaRPr lang="en-US" sz="917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революция: сущность и признаки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новые материалы и 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применение материалов с заданными свойствами и активнее внедряются биотехнологические подходы. Это меняет способы производства и открывает новые направления медицины и агросектора.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века: цифровая связность и ускорение внедрения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Ускоряется переход от разработок к внедрению: появляются платформенные решения, цифровые сервисы и новые способы доставки данных. Меняются транспорт, связь, образование и здравоохранение.
</a:t>
            </a:r>
            <a:endParaRPr lang="en-US" sz="993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1950-х — 1960-е: автоматизация и электроника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развиваются автоматизированные производства и электронная техника. Усиливается роль науки как источника практических решений для промышленности, транспорта и связи.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1990-е: информатизация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 сети становятся инструментом управления и проектирования. Информация начинает работать как ресурс, сопоставимый по значимости с сырьём и оборудованием.
</a:t>
            </a:r>
            <a:endParaRPr lang="en-US" sz="11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научного открытия к технологии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цикл трансформации знания в продукт: от исследования до масштабного внедрения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НТР изменила отраслевую структуру экономики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заметно сократила долю занятых в сельском хозяйстве и расширила сферу услуг: ИТ, логистики, образования, здравоохранения, финансов. Производительность повышается за счёт автоматизации и цифрового управления.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растет значение электроники и сложной техники. Укрепляются направления точного машиностроения, роботизированных производств и автоматизированного контроля качества продукции.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успех все чаще определяется «качеством человеческого капитала»: образованием, цифровой грамотностью, научными кадрами и активностью в патентной сфере. Конкурентоспособность становится производной от способности учиться и обновляться.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профессии и роли: разработчики программного обеспечения, специалисты по анализу данных, инженеры биотехнологий, проектировщики инженерных систем. Меняются требования к навыкам и непрерывному обучению.
</a:t>
            </a:r>
            <a:endParaRPr lang="en-US" sz="9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859674"/>
            <a:ext cx="4007700" cy="22183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 постиндустриальная модель экономики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лежит источник роста, какие отрасли доминируют и что именно делает экономику конкурентоспособной.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отличие в том, что постиндустриальная экономика опирается на инновации и знания, а не только на ресурсы и труд. Это меняет приоритеты образования и научной политики.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моделей экономики (обобщение курса)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значимое место благодаря экспорту нефти, газа, металлов, удобрений и зерна. Параллельно сильны направления в атомной энергетике, космической отрасли, научных исследованиях и оборонной промышленности.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сохраняется зависимость от мировых цен на сырье и от импорта части технологий и оборудования. Стратегически важны диверсификация, развитие обрабатывающего сектора и повышение технологической самостоятельности.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мировой экономике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стран XXI 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 диаграмме представлены как качественный профиль: они отражают относительную важность факторов, а не официальные статистические измерения.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показывает, что устойчивость конкурентных позиций опирается на сочетание образования, инновационного потенциала и «работающих правил», поддержанных инфраструктурой и рынками.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конкурентоспособности; шкалы условные (качественная оценка), без привязки к конкретным странам и годам.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— взаимозависимая система, где торговля, финансы, технологии и трудовые ресурсы влияют друг на друга. НТР усилила роль знаний и цифровых технологий, а глобализация расширила возможности и риски, требуя адаптации.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связывает мировую экономику, глобализацию и НТР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2026-05-13T22:56:11Z</dcterms:created>
  <dcterms:modified xsi:type="dcterms:W3CDTF">2026-05-13T22:56:11Z</dcterms:modified>
</cp:coreProperties>
</file>