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«Медный всадник»: поэма о Петре, Петербурге и судьбе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великого города и трагедия одной 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замысла и исторический фон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создавал поэму в Болдинскую осень 1833 года, опираясь на память о наводнении 1824 года. В этом сюжете сошлись размышления о Петре I, Петербурге и цене исторических преобразований.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поэмы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сочетает историческое повествование, философское размышление и трагедию «маленького человека», поэтому её смысл не исчерпывается одним сюжетом.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торжественная интонация, историческая перспектива и точные бытовые детали, из-за чего масштаб государства и личной драмы звучат одновременно.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резком контрасте: величественное вступление о Петре и Петербурге сменяется частной историей Евгения, чья жизнь оказывается хрупкой.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как создатель города и символ государственной воли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как исторический преобразователь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Пётр I предстает не просто правителем, а создателем новой столицы и человеком, который направил историю страны по новому пути. Его замысел связан с преодолением природных препятствий.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образ Медного всадника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Художественной опорой образа стал памятник работы Э.-М. Фальконе, открытый в 1782 году. Воспринятый как символ движения и власти, он воплощает неостановимость государственной воли.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поэме: город на границе стихии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поэме не просто фон, а источник постоянной угрозы. Её внезапный разлив показывает, насколько ненадежен порядок, созданный человеком на берегу.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город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возникает как город, построенный вопреки природным условиям. Это придает ему величие, но одновременно делает его уязвимым перед стихией и временем.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атмосфера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сырость и ветер создают ощущение неустойчивости. Даже в мирные моменты город кажется хрупким и внутренне напряженным.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быта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в поэме не защищает человека от беды. Так личная жизнь оказывается зависимой от сил, которые невозможно контролировать.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линии развиваются одновременно, поэтому поэма читается как единое историко-философское целое.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равных по значимости линий показывает: ни одна из них не объясняет поэму отдельно от других.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линии поэмы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«Медный всадник»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как образ «маленького человека»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— небогатый чиновник без влияния и громких целей. Его жизненный горизонт ограничен работой, скромным бытом и надеждой на семейное счастье.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мечтает о доме, браке с Парашей и спокойной жизни, поэтому его планы выглядят особенно уязвимыми на фоне исторических событий и городской катастрофы.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Пушкин показывает, что частная судьба может быть почти незаметной для истории, но от этого не становится менее трагичной.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движение: от надежды к трагедии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 поэме А.С. Пушкина «Медный всадник»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поднятие воды сделало катастрофу особенно разрушительной и превратило реальное событие в символ столкновения города со стихией.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метра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обычного уровня поднялась вода во время петербургского наводнения, ставшего основой пушкинского сюжета.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наводнении в Санкт-Петербурге 7 ноября 1824 года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наводнения: стихия как действующая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изображает воду как живое и враждебное начало: она ломает преграды, вторгается в городское пространство и лишает людей привычной опоры.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стирает границу между домом, улицей и государственным порядком. Петербург на время превращается в хаотическое пространство, где человек оказывается почти бессилен.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62718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поэмы и их смысловые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поэме соотносятся исторический масштаб, частная жизнь и природная стихия.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и стихийных сил подчёркивает главный конфликт поэмы: величие истории не отменяет хрупкости человеческой судьбы.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«Медный всадник» (1833)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государства и личности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 поэме воплощает государственный замысел, рассчитанный на века: он создаёт столицу, утверждает новую историческую перспективу и подчиняет пространство общей цели.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показывает, что великий проект может обернуться трагедией для тех, кто не имеет власти защитить себя. История движется вперёд, не оглядываясь на потери.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живёт вне больших планов. Его мечта о семье и спокойном доме кажется скромной, но именно она делает его судьбу особенно беззащитной.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сводит конфликт к простому выбору правых и виноватых. Поэма заставляет увидеть одновременно силу государственного дела и цену, которую платит человек.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работают не только на уровне сюжета, но и в самой интонации, соединяя героический размах с бытовой конкретностью.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поэме сталкиваются торжественное и трагическое, а также государственное величие и частная неустроенность.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контрасты в поэме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«Медный всадник» (1833)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Фальконе в поэме становится не просто изображением Петра, а знаком исторической силы, которая продолжает действовать после смерти создателя города.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памятника в поэме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гранитной скале передаёт преодоление хаоса и сопротивления природы. В то же время его движение кажется навсегда застывшим, как сама имперская власть.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памятник меняет смысл: он воспринимается уже не как украшение столицы, а как грозное воплощение памяти, воли и неотвратимого исторического давления.
</a:t>
            </a:r>
            <a:endParaRPr lang="en-US" sz="27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состояние Евгения после катастрофы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наводнения Евгений теряет не только Парашу, но и представление о будущем. Его мысли сужаются до боли и растерянности, а прежняя тихая жизнь становится недостижимой.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безумию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поведение героя показывает внутренний разлом. Он уже не способен принять реальность, и его бунт против памятника выражает отчаяние, а не сознательный протест.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связывает художественную форму с смыслом: даже ритм и звучание помогают ощутить нарастающее напряжение повествования.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превращают пейзаж, город и памятник в действующих участников трагедии, усиливая исторический и личный конфликт.
</a:t>
            </a:r>
            <a:endParaRPr lang="en-US" sz="2395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«Медный всадник» (1833)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поэма звучит современно: она ставит вопрос о том, можно ли строить общее будущее, не разрушая жизнь отдельного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конец подчёркивает сложность авторской позиции. Пушкин не упрощает конфликт и не предлагает готового морального решения, оставляя пространство для размышления.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Евгения Медным всадником можно читать как символ власти истории над человеком. Личное страдание здесь не отменяет движения времени, а лишь делает его трагическим.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закрывает спор о цене исторического величия. Он заставляет читателя одновременно увидеть масштаб государственного дела и человеческую боль, которая остаётся без ответа.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финала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поэмы и их проявления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темы повторяются в разных частях поэмы и складываются в единую смысловую систему.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они постоянно пересекаются, благодаря чему поэма становится размышлением и об истории, и о цене человеческой жизни.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«Медный всадник» (1833)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в русской литературе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«Медный всадник» стал одним из главных текстов о Петербурге: именно здесь город показан не только как столица, но и как пространство опасности, памяти и нравственного испытания.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Петра в поэме оказался двойственным: он величествен и необходим как создатель государства, но одновременно вызывает сомнение из-за принесённых жертв.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закрепила в литературе образ «маленького человека», чья личная жизнь сталкивается с безличной историей. Эта линия особенно заметна в последующей русской прозе XIX века.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«Медный всадник» остаётся важной поэмой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Пушкина соединяет историю, философию и трагедию частной жизни, заставляя задуматься о цене великих свершений. Её главный вопрос по-прежнему не теряет силы.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2026-05-19T21:46:25Z</dcterms:created>
  <dcterms:modified xsi:type="dcterms:W3CDTF">2026-05-19T21:46:25Z</dcterms:modified>
</cp:coreProperties>
</file>