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как создаются урожайные и устойчивые сорта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сорта, которые лучше растут, переносят стресс и дают качественный урожай?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селекция в современном сельском хозяйстве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урожай зависит не только от погоды и ухода, но и от качества сорта. Селекция помогает растениям лучше противостоять болезням, засухе и другим стрессам, сохраняя стабильность производства в разных регионах.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свойства растений определяются генами, расположенными в хромосомах. Именно они задают особенности строения, развития и продуктивности, которые селекционер стремится выявить и закрепить в потомстве.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существовать в разных вариантах — аллелях. От их сочетания зависят доминантные и рецессивные проявления признаков, а значит, и предсказуемость результатов скрещивания.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опирается на наследственную изменчивость: без неё невозможно выбрать более удачные формы. Чем шире разнообразие исходных растений, тем выше шанс получить нужное сочетание свойств.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Урожайность, засухоустойчивость и другие важные качества обычно определяются не одним геном, а целой группой генов и условиями среды, поэтому их оценка требует особенно тщательного отбора.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очаги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возникали в нескольких регионах Земли: Юго-Западной Азии, Средиземноморье, Эфиопии, Мексике, Центральной Америке, Андах и Индостане. Эти территории особенно богаты дикими родичами и ценными формами.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центрах происхождения сохраняется максимальное разнообразие признаков, полезных для селекции: устойчивость к болезням, приспособленность к жаре, холоду или недостатку влаги, а также особенности плодов и семян.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таких регионов помогает находить исходный материал для выведения новых сортов. Сравнение культурных и диких форм показывает, какие признаки можно усилить или вернуть в современные линии.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этим центрам связаны пшеница, рис, кукуруза, картофель и томат. Их происхождение объясняет, почему именно там селекционеры ищут редкие наследственные варианты для будущих сортов.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современной селекции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агрономии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селекции различаются по культурам и регионам, но всегда связаны с уменьшением потерь и повышением предсказуемости результата.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урожайность и устойчивость: именно они сильнее всего влияют на стабильность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материал для выведения новых сортов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сорта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уже приспособлены к климату и почвам конкретного региона, поэтому часто служат удобной основой для дальнейшего улучшения отдельных признаков без потери жизнеспособности.
</a:t>
            </a:r>
            <a:endParaRPr lang="en-US" sz="109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гибриды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линии и гибридные формы помогают сочетать нужные свойства: высокую продуктивность, выравненность, устойчивость к болезням и удобство механизированного возделывания.
</a:t>
            </a:r>
            <a:endParaRPr lang="en-US" sz="1089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родичи культурных растений нередко содержат гены устойчивости к ржавчине, засухе, холоду и вредителям, которые трудно найти у современных сортов.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банки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них сохраняют редкие генотипы, которые могут оказаться незаменимыми в будущем. Такие хранилища поддерживают генетическое разнообразие и обеспечивают селекцию ценным материалом.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представляют растения с уже выраженным полезным признаком: устойчивостью к фитофторозу, засолению или неблагоприятным погодным условиям. Их используют как доноров нужных качеств.
</a:t>
            </a:r>
            <a:endParaRPr lang="en-US" sz="10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процесса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постановки задачи до внедрения сорта в производство.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отбора в селекции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большой популяции выбирают растения с лучшими внешними признаками. Метод прост и удобен, но точность ниже, потому что наследственные свойства потомства заранее видны не всегда.
</a:t>
            </a:r>
            <a:endParaRPr lang="en-US" sz="1193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выбранное растение изучают отдельно, а затем оценивают его потомство. Такой подход позволяет точнее закреплять нужные качества и лучше контролировать наследование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отбирают лучшие растения в массе, затем проверяют потомство наиболее перспективных форм. Это повышает шанс получить сорт, сочетающий продуктивность, однородность и устойчивость.
</a:t>
            </a:r>
            <a:endParaRPr lang="en-US" sz="11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методы решают общую задачу разными путями и ограничениями.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метода нет: селекционный результат достигается сочетанием традиционных и современных подходов.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эффект гетерозиса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скрещивании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гибридизации соединяют наследственные особенности двух исходных форм. Если родители удачно подобраны, гибрид первого поколения получает сочетание признаков, которое превосходит их по ряду хозяйственно ценных качеств.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гетерозиса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F1 часто растут сильнее, дают более выровненные растения и нередко отличаются большей урожайностью. Это явление называют гетерозисом, или гибридной силой.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метод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особенно важна у кукурузы, подсолнечника, капусты, томата и огурца. Для промышленного выращивания такие формы ценны тем, что дают ровный и предсказуемый результат.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гибридов F1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общим селекционным признакам; данные условные, 2025.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F1 особенно ценны там, где важны выровненность посевов и предсказуемый результат при промышленном выращивании.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всем ключевым признакам F1 превосходит родительские формы, прежде всего по урожайности и однородности, что делает его выгодным для интенсивного земледелия.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селекция и расширение наследственной изменчивости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возникают сами по себе или под действием радиации и химических мутагенов. Именно они создают новые варианты признаков, которых не было у исходного сорта.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невыгодны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мутации нейтральны или ухудшают свойства растения, поэтому селекционер должен просматривать очень большие популяции. Полезные изменения встречаются редко и требуют внимательного отбора.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улучшить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мутации дают раннеспелость, карликовость, устойчивость к болезням или изменение состава плодов и зерна. Такие формы становятся ценным материалом для дальнейшей селекционной работы.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селекция особенно важна, когда у исходных сортов мало полезной изменчивости. Она помогает расширить генетическое разнообразие и получить новые признаки без полного изменения сорта.
</a:t>
            </a:r>
            <a:endParaRPr lang="en-US" sz="10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эффекты полиплоидии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наборов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означает увеличение числа хромосомных наборов в клетке. Это меняет работу растения на генетическом уровне и может усиливать выраженность хозяйственно ценных признаков.
</a:t>
            </a:r>
            <a:endParaRPr lang="en-US" sz="970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полиплоидных форм нередко увеличиваются листья, плоды, семена и другие органы. Такой эффект особенно полезен, если цель селекции — получить более крупноплодные культуры.
</a:t>
            </a:r>
            <a:endParaRPr lang="en-US" sz="992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жизнеспособность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наборы хромосом могут улучшать устойчивость растения и его способность переносить неблагоприятные условия. Поэтому полиплоидные формы ценят как материал для создания более выносливых сортов.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используется в селекции пшеницы, клубники и арбуза. В этих культурах она помогает сочетать крупные размеры, хорошие потребительские качества и повышенную ценность урожая.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лаборатория помогает размножать ценные растения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маленького кусочка — целое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стерильной пробирке небольшой участок ткани может стать началом десятков одинаковых растений. Культура in vitro позволяет быстро размножать редкие и ценные формы, когда обычного посадочного материала не хватает или его нужно сохранить без изменений.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Безвирусный материал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работа с меристемой, где вирусы часто отсутствуют или почти не проникают. Из такой ткани получают здоровые растения, которые затем используют для картофеля, клубники, банана и других культур, чувствительных к инфекциям.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генотипов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размножение помогает не только ускорить производство, но и сберечь уникальные формы растений. Это важно для коллекций, селекционных линий и ценных сортов, которые нужно поддерживать в чистом и жизнеспособном состоянии.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молекулярные методы отбора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позволяют заметить полезный ген еще до того, как признак станет виден внешне. Это ускоряет отбор и уменьшает число бесперспективных растений в селекционном процессе.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проще находить растения, несущие устойчивость к болезням и вредителям. Селекционер может отбирать такие формы на ранних стадиях, не дожидаясь полного развития признака.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 геному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анализирует сразу множество участков ДНК и помогает предсказать хозяйственно важные свойства. Это особенно полезно для сложных признаков, зависящих от многих генов.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сокращают селекционный цикл и делают выбор более обоснованным. В результате уменьшаются затраты времени, а шанс получить удачную линию заметно возрастает.
</a:t>
            </a:r>
            <a:endParaRPr lang="en-US" sz="12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устойчивость к климатическим стрессам
</a:t>
            </a:r>
            <a:endParaRPr lang="en-US" sz="209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климатических рисков и значимости селекции; данные условные, 2025.
</a:t>
            </a:r>
            <a:endParaRPr lang="en-US" sz="646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сохранять урожай там, где погода становится менее предсказуемой и возрастает нагрузка на посевы.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климатические риски, тем важнее сорта с устойчивостью к жаре, засухе и резким перепадам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сорта от проверки до внедрения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Закладка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сорт высаживают в опытных участках и сравнивают с уже известными формами. На этом этапе проверяют исходную силу роста и выравненность растений.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в разных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проводят на нескольких площадках и в разные сезоны, чтобы увидеть, как сорт реагирует на почву, влажность, холод и другие факторы среды.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хозяйственных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смотрят урожайность, качество продукции, устойчивость к болезням и пригодность к механизированной уборке. Важна не одна удачная характеристика, а их сочетание.
</a:t>
            </a:r>
            <a:endParaRPr lang="en-US" sz="891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Решение о внедрении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сорт стабильно превосходит аналоги, его включают в производство и рекомендуют для выращивания. Только после этого он получает практическое значение для сельского хозяйства.
</a:t>
            </a:r>
            <a:endParaRPr lang="en-US" sz="9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важных селекционных признаков у культурных растений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селекция улучшает не только количество урожая, но и его сохранность, устойчивость и удобство использования.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особенно ценятся признаки, которые уменьшают потери при хранении, перевозке и выращивании, а не только увеличивают массу урожая.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селекционных признаков культурных растений.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экологические вопросы селекции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не должна вытеснять местные сорта и диких родичей культурных растений. Именно они служат важным резервом наследственных признаков для будущих поколений.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монокультур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распространение одного сорта повышает уязвимость агроэкосистем к болезням и вредителям. Чем меньше разнообразие, тем выше риск массовых потерь урожая.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генетических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семян, коллекции и полевые коллекции помогают сохранять ценные генотипы. Это основа долгосрочной селекционной работы и страховка от утраты редких форм растений.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применение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должны использоваться с контролем качества и пониманием возможных последствий. Важно, чтобы новые методы усиливали эффективность селекции, а не создавали экологические проблемы.
</a:t>
            </a:r>
            <a:endParaRPr lang="en-US" sz="11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 — наука, которая делает урожай будущего возможным
</a:t>
            </a:r>
            <a:endParaRPr lang="en-US" sz="317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соединяет классические методы и современные технологии, чтобы создавать урожайные, устойчивые и качественные сорта. Именно они помогают сельскому хозяйству сохранять надежность, разнообразие и способность адаптироваться к меняющемуся климату.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2026-06-02T02:34:02Z</dcterms:created>
  <dcterms:modified xsi:type="dcterms:W3CDTF">2026-06-02T02:34:02Z</dcterms:modified>
</cp:coreProperties>
</file>