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углов α и −α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тригонометрические функции при отражении угла на окружности?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быстрее преобразовывать тригонометрические выражения, проверять решения уравнений и избегать ошибок со знаками. Свойства отрицательных аргументов напрямую связаны с единичной окружностью и чётностью функций, поэтому тема объединяет геометрию и алгебру.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углы α и −α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синуса и косинуса на единичной окружности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каждой точке, соответствующей углу α, сопоставляют координаты P(x, y). Именно они задают значения тригонометрических функций и делают их геометрически наглядными.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P(x, y) выполняется sin α = y, а cos α = x. Поэтому синус связан с вертикальным положением точки, а косинус — с её горизонтальным положением.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 отрицательный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угол откладывают против часовой стрелки, а отрицательный — по часовой стрелке. При переходе от α к −α точка смещается в симметричное положение относительно оси Ox.
</a:t>
            </a:r>
            <a:endParaRPr lang="en-US" sz="1178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координатах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отражения относительно оси Ox абсцисса остаётся прежней, а ордината меняет знак. Именно это и приводит к разным формулам для синуса и косинуса отрицательного угла.
</a:t>
            </a:r>
            <a:endParaRPr lang="en-US" sz="11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углов α и −α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соответствующие углам α и −α, лежат по разные стороны от оси Ox, но остаются зеркальными относительно неё. Такая симметрия сразу подсказывает, какие координаты сохраняются, а какие меняются.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абсцисса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симметричных точек x-координаты совпадают, потому что отражение относительно оси Ox не сдвигает точку по горизонтали. Отсюда следует равенство cos(−α)=cos α.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Противоположная ордината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y-координат у точек противоположны по знаку: одна ордината равна y, другая — −y. Поэтому sin(−α)=−sin α, а сама формула вытекает из геометрии, а не из запоминания.
</a:t>
            </a:r>
            <a:endParaRPr lang="en-US" sz="11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определения чётной и нечётной функции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значения тригонометрических функций при замене аргумента на противоположный.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замене α на −α знак сохраняет только косинус; остальные тригонометрические функции меняют знак.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углов α и −α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группирует функции по типу симметрии относительно замены аргумента на противоположный.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чётной и нечётной функции, курс алгебры 10 класса
</a:t>
            </a:r>
            <a:endParaRPr lang="en-US" sz="91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относится к чётным функциям, а синус, тангенс и котангенс — к нечётным.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 нечётные тригонометрические функции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синус меняет знак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координата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определяется ординатой точки на единичной окружности. Когда точка отражается относительно оси Ox, именно вертикальная координата становится противоположной, а горизонтальная не 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отражения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для любого угла справедливо равенство sin(−α)=−sin α. Это относится и к острым, и к тупым углам, а также к углам, заданным в радианах.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 синуса не нужно заучивать отдельно: она естественно следует из того, как функция связана с положением точки на окружности. Геометрия здесь даёт точное объяснение знака.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косинус сохраняет знак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координата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задаётся абсциссой точки на единичной окружности. При отражении относительно оси Ox горизонтальное положение точки остаётся тем же, поэтому значение функции не меняется.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отрицательного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сохранения абсциссы сразу следует равенство cos(−α)=cos α. Это и есть свойство чётной функции, которое удобно использовать при преобразовании выражений с отрицательными аргументами.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определить знак косинуса, достаточно представить, где находится точка относительно оси Ox. Положение выше или ниже оси не влияет на cos, потому что важна только абсцисса.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формулы для отрицательного угла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отражение точки на единичной окружности и сравнение её координат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углов 30° и −30°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для 30°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30° известны точные значения: sin 30° = ½, cos 30° = √3/2, tg 30° = 1/√3. Эти числа удобно использовать как опорный пример.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−30°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замене угла на −30° меняют знак только синус и тангенс. Поэтому sin(−30°) = −½, а tg(−30°) = −1/√3, тогда как косинус остаётся прежним.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cos(−30°) = √3/2, то есть значение не изменилось. Это наглядно подтверждает, что косинус — чётная функция, а синус и тангенс — нечётные.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примеру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лучи на окружности показывают, что отрицательный угол не требует новых вычислений: достаточно знать значение для α и применить правило смены знака.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5138"/>
            <a:ext cx="4164900" cy="211307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специальных углов из школьного курса алгебры и тригонометрии.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значений для острых углов наглядно показывает, какие функции меняют знак при переходе к противоположному аргументу.
</a:t>
            </a:r>
            <a:endParaRPr lang="en-US" sz="123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косинус остаётся неизменным, а синус и тангенс при отрицательном аргументе меняют знак.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для нескольких углов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о чётности и нечётности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и нечётность задают поведение функции при замене аргумента на противоположный. Это универсальный признак, который помогает сразу предсказать результат без лишних вычислений и проверок.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функция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функции не меняется при переходе от x к −x, функция называется чётной. В тригонометрии так ведёт себя косинус, что удобно использовать при упрощении выражений.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функция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замене x на −x значение меняет знак, функция является нечётной. Именно так ведут себя синус, тангенс и котангенс, что связано с симметрией относительно начала координат.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эти свойства имеют наглядное геометрическое объяснение: отражение точки относительно оси Ox сохраняет абсциссу, но меняет ординату, а вместе с ней и значения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или отрицательный знак функции определяется четвертью, в которой находится точка на окружности, связанная с углом.
</a:t>
            </a:r>
            <a:endParaRPr lang="en-US" sz="117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тригонометрических функций по четвертям координатной плоскости.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Ox меняются знаки синуса и тангенса, а знак косинуса сохраняется.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в координатной плоскости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углом −α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всё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автоматически ставить минус перед каждым тригонометрическим выражением. На самом деле знак меняется только у синуса, тангенса и котангенса; косинус при этом остаётся без изменения.
</a:t>
            </a:r>
            <a:endParaRPr lang="en-US" sz="994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 аргумента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считать, что отрицательный аргумент обязательно делает значение функции отрицательным. Знак результата зависит не от самого минуса, а от чётности или нечётности функции.
</a:t>
            </a:r>
            <a:endParaRPr lang="en-US" sz="1092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симметрию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представить точку на единичной окружности, легко ошибиться в ответе. Геометрическая проверка показывает, что отражение относительно оси Ox сохраняет абсциссу и меняет ординату.
</a:t>
            </a:r>
            <a:endParaRPr lang="en-US" sz="103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котангенс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учитывать правило только для синуса и тангенса. Котангенс тоже нечётная функция, поэтому при замене α на −α его знак обязательно меняется.
</a:t>
            </a:r>
            <a:endParaRPr lang="en-US" sz="11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выражения с отрицательным углом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свойствах чётных и нечётных тригонометрических функций и их геометрическом смысле.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подтверждение на графиках функций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графиках y=sin x и y=tg x точки с аргументами x и −x располагаются симметрично относительно начала координат. Это означает, что соответствующие значения равны по модулю, но противоположны по знаку, что и выражает нечётность функций.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тангенс: зеркальная динамика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Косинус: устойчивость к смене знака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y=cos x ведёт себя иначе: точки при x и −x имеют одинаковую высоту. Такая симметрия относительно оси Oy наглядно подтверждает, что косинус — чётная функция и не меняет значение при смене знака аргумента.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графика — одно правило
</a:t>
            </a:r>
            <a:endParaRPr lang="en-US" sz="1477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нанести пары точек на каждый график, различие становится очевидным без формул. Синус и тангенс показывают противоположные ординаты, а косинус сохраняет их, связывая алгебраические правила с наглядной геометрией.
</a:t>
            </a:r>
            <a:endParaRPr lang="en-US" sz="11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84685"/>
            <a:ext cx="4365000" cy="20412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чётных и нечётных функций в тригонометрии.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восстановить правила при решении задач и проверке преобразований.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всех основных функций только косинус сохраняет значение при замене аргумента на противоположный.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формул для отрицательных аргументов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 в задачах 10 класса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аргумента −α сначала применяют формулы чётности и нечётности, а затем сокращают запись. Это позволяет быстро убрать лишние знаки и привести выражение к более удобному виду.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содержит синус, косинус или тангенс от отрицательного угла, свойства функций позволяют перейти к аргументу α. Так легче свести задачу к известным формулам и стандартным значениям.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тождеств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доказательствах тождеств формулы для отрицательных аргументов помогают заменить часть выражения на эквивалентную, но более простую форму. Благодаря этому промежуточные преобразования становятся короче и прозрачнее.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оценить результат через геометрический смысл: знак синуса и тангенса должен соответствовать положению точки, а косинус — сохранять значение при отражении относительно оси Ox.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единственное исключение: косинус сохраняет значение, тогда как остальные основные функции меняют знак.
</a:t>
            </a:r>
            <a:endParaRPr lang="en-US" sz="123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 свойствам тригонометрических функций от отрицательного аргумента.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правила выводятся из отражения точки относительно оси Ox на единичной окружности.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изменения значений при замене α на −α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α и −α связаны зеркальной симметрией на единичной окружности, поэтому sin и tg меняют знак, cos сохраняется, а ctg также становится противоположным.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2026-05-30T02:50:26Z</dcterms:created>
  <dcterms:modified xsi:type="dcterms:W3CDTF">2026-05-30T02:50:26Z</dcterms:modified>
</cp:coreProperties>
</file>