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Сааведра: жизнь писателя и создателя «Дон Кихота»
</a:t>
            </a:r>
            <a:pPr algn="l" indent="0" marL="0">
              <a:lnSpc>
                <a:spcPct val="100000"/>
              </a:lnSpc>
              <a:buNone/>
            </a:pPr>
            <a:r>
              <a:rPr lang="en-US" sz="1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Солдат, пленник, бедняк и автор великого романа о мечте.
</a:t>
            </a:r>
            <a:endParaRPr lang="en-US" sz="3641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жил в эпоху Испанского Возрождения, когда рядом существовали придворная пышность, религиозная строгость и любовь к рыцарским историям. Книги печатались все шире, а писатели все внимательнее смотрели на реальную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Сервантеса: время королей, рыцарей и книг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родился 29 сентября 1547 года в Алькала-де-Энарес в небогатой семье и с детства видел, как непросто живется обычным людям.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хирургом-цирюльником, поэтому семья часто переезжала. Учился Сервантес не в университете, а в условиях, которые были далеки от стабильности.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полюбил чтение и язык, а наблюдения за повседневной жизнью позже помогли ему создать правдивых и живых литературных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в Италии и военная служба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1569 году Сервантес оказался в Италии и начал взрослую самостоятельную жизнь. Здесь он вступил на военную службу и узнал суровую сторону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октября 1571 года он участвовал в битве при Лепанто. Победа христианского флота принесла ему славу, но ранение надолго повредило левую руку.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Мигеля де Сервантеса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вехи, которые показывают путь Сервантеса от рождения до мировой известности.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Сервантеса появились после войны, плена и долгих трудностей.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Мигеля де Сервантеса Сааведры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в Алжире и испытание свободы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1575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Сервантеса захватили берберские корсары и увезли в Алжир. Для него начались годы неопределенности, опасности и ожидания освобождения.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1575–1580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он провел почти пять лет и несколько раз пытался бежать. Эти испытания укрепили его представление о стойкости и человеческом достоинстве.
</a:t>
            </a:r>
            <a:endParaRPr lang="en-US" sz="1373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1580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выкупа Сервантес вернулся на свободу. Опыт плена позже стал важной основой его размышлений о свободе и внутренней силе человека.
</a:t>
            </a:r>
            <a:endParaRPr lang="en-US" sz="13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Испанию и годы трудностей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Сервантес долго не мог добиться устойчивого положения. Он брался за административную работу и служебные поручения, но доходов часто не хватало.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приходилось сталкиваться с долгами, неудачами и даже тюрьмой. Эти испытания были тяжелыми, но они дали ему редкое знание жизни разных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повседневной Испанией, он научился точно передавать бытовые детали. Именно поэтому его произведения звучат живо, правдиво и близко к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замысел романа «Дон Кихот»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популярного жанра к новому типу романа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и Санчо Панса как два взгляда на мир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верит в подвиги, честь и высокую цель. Он часто видит в обычных вещах знак приключения и готов действовать, даже если ошибается.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смотрит на жизнь проще и практичнее. Он отвечает пословицами, думает о пользе и помогает читателю увидеть ту же ситуацию без иллюзий.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— человек мечты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— голос опыта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«Дон Кихот»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даже смешные ошибки могут раскрывать важные вопросы о человеке и его выборе.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романа — благородные мечты ценны, но без связи с реальностью они приводят к столкновениям.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«Хитроумный идальго Дон Кихот Ламанчский»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«Дон Кихот» стал всемирно известным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романа в 1605 году сразу выделилась необычным героем, живым языком и насмешкой над рыцарскими книгами, которые читатели хорошо знали.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части, опубликованной в 1615 году, Сервантес углубил характеры персонажей и показал, как шутка превращается в серьезный разговор о человеке.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быстро вышла за пределы Испании, потому что в ней узнаваемы чувства, ошибки и надежды, понятные читателям разных стран и эпох.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считают одним из первых великих европейских романов: здесь важны не только события, но и речь, мысли и внутренний мир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произведения Сервантеса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«Назидательные новеллы»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новеллах Сервантес соединяет занимательные сюжеты с нравственными наблюдениями, показывая, как поступки людей раскрывают их характер и жизненные привычки.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«Восемь комедий и восемь интермедий»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пьесы и короткие сценки помогают увидеть интерес писателя к театру, диалогам и живым бытовым ситуациям, близким обычному зрителю.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на Парнас»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заметны ирония, литературные размышления и уважение к поэзии. Сервантес показывает себя наблюдательным читателем и тонким судьей словесного искусства.
</a:t>
            </a:r>
            <a:endParaRPr lang="en-US" sz="112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«Персилес и Сихизмунда»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 раскрывает любовь Сервантеса к приключенческому сюжету и сложной композиции, а также его интерес к испытаниям, верности и человеческой стойкости.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и Шекспир: писатели одной эпохи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жили на рубеже XVI–XVII веков и по-разному изменили европейскую литературу, сделав ее глубже, человечнее и ближе к реальной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обновил роман, Шекспир — театр; вместе они стали символами литературного перелома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Мигеле де Сервантесе Сааведре и Уильяме Шекспире; общепринятые даты жизни (1547–1616 и 1564–1616).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Сервантеса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объединял книжную традицию и живую разговорную речь, поэтому его текст звучит естественно, как разговор людей, которых можно встретить в реальной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юмор, пародию, пословицы и точные бытовые детали. Благодаря этому даже смешные эпизоды у него кажутся убедительными и запоминающимися.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говорят люди разных сословий и характеров. Такое многоголосие сделало произведения Сервантеса особенно живыми и приблизило литературу к современному роману.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в романе «Дон Кихот»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романа помогают увидеть главное противоречие между мечтой и действительностью.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как знаки: они показывают, как воображение, разум и реальность постоянно спорят между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«Хитроумный идальго Дон Кихот Ламанчский»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смерть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Сервантес продолжал писать, хотя здоровье уже подводило его, а материальные трудности не исчезали. Это не остановило его творческую работу.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Мадриде 22 апреля 1616 года. Его смерть часто сопоставляют со смертью Уильяма Шекспира, потому что они почти совпали по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Сервантес не получил полной славы и богатства. Настоящее признание пришло позже, когда его книги стали читать по всей Европе и далеко за ее пределами.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Сервантеса читают и изучают сегодня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сохраняется от личного опыта писателя к его мировой значимости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Сервантесе в Испании и мире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награда его имени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Premio Miguel de Cervantes считается одной из самых престижных наград в испаноязычном мире. Ее получают писатели, чьи книги особенно заметны для культуры и языка. Так имя Сервантеса продолжает жить в современной литературе.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 Мадриде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Испании в Мадриде установлен памятник Сервантесу и героям «Дон Кихота». Он напоминает, что роман давно стал частью национальной памяти. Для туристов и жителей это место связано и с книгой, и с историей страны.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как мировой 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Дон Кихота встречается в названиях улиц, библиотек и культурных центров в разных странах. Этот образ легко узнают даже те, кто не читал роман, потому что он стал символом мечтателя, верного своим идеалам.
</a:t>
            </a:r>
            <a:endParaRPr lang="en-US" sz="10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лет
</a:t>
            </a:r>
            <a:endParaRPr lang="en-US" sz="617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провел в плену, и именно это испытание особенно сильно повлияло на его представление о свободе и человеческом достоинстве.
</a:t>
            </a:r>
            <a:endParaRPr lang="en-US" sz="141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помогает понять, почему в его книгах так важны стойкость, надежда и уважение к человеку даже в трудные времена.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плене Сервантеса в Алжире (1575–1580).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Сервантес: писатель, которого помнят во всем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прошел через войну, плен и бедность, но превратил свой опыт в великую литературу. Его «Дон Кихот» и сегодня напоминает, что мечта и достоинство делают человека сильнее.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2026-05-19T06:57:59Z</dcterms:created>
  <dcterms:modified xsi:type="dcterms:W3CDTF">2026-05-19T06:57:59Z</dcterms:modified>
</cp:coreProperties>
</file>