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функция: правило, которое связывает две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задаёт вход, другая — точный результат.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Функции: зачем они нужны в 7 классе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коротко и точно записывать зависимости: цену, путь, баллы. В алгебре они становятся основой для формул, таблиц, координатной плоскости и графиков.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x и y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x — одно 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допустимому значению x соответствует только один результат y. При этом разные значения x могут давать одинаковое y — это не нарушает правило функции.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 — это значение, которое выбирают или задают первым. От него начинается вычисление, поэтому x называют независимой переменной и входом функции.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получается по правилу функции. Если задано y = 2x и x = 3, то результат равен 6, потому что y зависит от x.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значения x к точке на графике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школьном курсе алгебры при работе с функцией.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может быть записана по-разному — выбор зависит от 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считать, таблица — сравнивать точки, график — видеть поведение, а словесное правило — понимать смысл зависимости.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вокруг нас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часто зависит от количества товара: чем больше единиц в корзине, тем больше сумма. Функция позволяет заранее оценить результат без лишних вычислений.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 баллы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количество очков зависит от выполненных действий. Правило начисления помогает объяснить, почему после одного и того же действия результат всегда одинаковый.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постоянна, путь зависит от времени по простому правилу. Так можно заранее понять, сколько километров будет пройдено через час или два.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в течение дня не случайно, а по определённой зависимости. График помогает увидеть, когда становится теплее или холоднее.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выбранного x правило работает, это значение входит в область определения; если возникает ошибка, его исключают.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алгебры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допустимый результат должен получаться для каждого значения x без ошибки.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 её график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по оси x даёт одинаковое прибавление к y, поэтому зависимость легко продолжать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постоянный: при увеличении x на 1 значение y увеличивается на 2, а график получается прямой линией.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09467"/>
            <a:ext cx="60060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x² растёт всё быстрее по мере удаления от нуля. Её график имеет вершину и две симметричные ветви, поэтому изменение значений не остаётся одинаковым.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пропорциональность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1/x состоит из двух ветвей. Около нуля значения резко меняются, а дальше по мере удаления от нуля изменяются заметно медленнее.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√x начинается с нуля и затем растёт постепенно. Она подходит для ситуаций, где увеличение есть, но каждый следующий прирост становится менее 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графиков основных функций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графика показывает характер изменения: постоянный, ускоряющийся, резко меняющийся или постепенно растущий.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функций графики имеют разные формы, и по ним удобно распознавать тип зависимости.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7–8 классов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график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значение по x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значение x на оси абсцисс, затем находят соответствующую точку на графике и считывают её высоту. Так получают значение y для заданного аргумента.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x по y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значение y, проводят мысленную линию до пересечения с графиком и читают нужное значение x. Этот приём помогает решать обратные задачи по графику.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поведение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расположению точек видно, где функция возрастает, убывает, принимает положительные или отрицательные значения. График сразу показывает общую картину без длинных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несколько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рисунок позволяет увидеть зависимость сразу для многих точек. Это удобно, когда нужно сравнить участки графика и заметить, как меняется функция на разных промежутках.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это функция или нет?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зависимости по правилу «одно x — одно y»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вокруг нас: где они работают каждый день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 навигаторе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 связывает расстояние, время и скорость, чтобы подсказать, сколько ещё ехать до цели. Когда меняется маршрут или пробка замедляет движение, программа пересчитывает результат по новому правилу зависимости.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 показывает, как меняется температура в течение дня. По графику легко заметить, когда становится теплее или холоднее, и заранее понять, как одеться или спланировать прогулку.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 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компьютерной игре очки опыта, уровень и награды часто зависят от выполненных действий. Чем больше заданий выполнено, тем выше прогресс, а значит, функция помогает отслеживать развитие персонажа.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пути от времени при равномерном движении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быстро увидеть постоянную скорость: каждый следующий час добавляет одинаковое расстояние, поэтому точки лежат на одной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задачи по теме «Функция»; школьный курс алгебры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показывает равномерное движение: за 4 часа пройдено 20 км, значит скорость равна 5 км/ч.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значения x, которые можно подставить в правило функции без ошибки. Она показывает, где формула имеет смысл и какие входные данные допустимы.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значения y, которые получает функция. По ней видно, какие результаты вообще возможны, даже если аргумент x меняется в широких пределах.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возрастает, если при увеличении x значения y тоже увеличиваются. Если y уменьшается при росте x, функция убывает, и это хорошо видно по графику.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функции — это значение x, при котором y равно нулю. На графике такие точки лежат на оси x и помогают находить места пересечения.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и наименьшее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показывают самые большие и самые маленькие результаты функции на выбранном промежутке. Они помогают сравнивать участки графика и понимать, где функция достигает крайних точек.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 = f(x) и её смысл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показывает, что значение функции зависит от выбранного x и вычисляется по одному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символика алгебры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f(x) делает зависимость компактной: видно правило, входное значение и результат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51915"/>
            <a:ext cx="46980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принимают значение функции за аргумент и наоборот. Из-за этого подстановка выполняется неверно, а ответ не соответствует условию задачи или точке на графике.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область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Забывают, что не каждое число можно подставить в формулу. Деление на ноль, отрицательный корень и другие ограничения нужно проверять заранее, ещё до вычислений.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читают график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считают, что любая кривая или линия автоматически является функцией. На самом деле нужно проверить, что каждому x соответствует только одно значение y.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формула выглядит простой, важно проверить все ограничения. Такая привычка помогает избежать ошибок в ответе и лучше понимать смысл зависимости.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функция при росте x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рост x приводит к разным изменениям y: где-то они равны, где-то ускоряются, а где-то быстро уменьшаются по мере удаления от начала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составлены по формулам y = 2x + 1, y = x² и y = 1/x; школьный курс алгебры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Линейная, квадратичная и обратная зависимости показывают три разных характера изменения: постоянный, ускоряющийся и уменьшающийся.
</a:t>
            </a:r>
            <a:endParaRPr lang="en-US" sz="11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функции важна дальше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цифровых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и статистике функции помогают обрабатывать данные, находить закономерности и делать выводы. Чем лучше понятна функция, тем легче решать более сложные темы.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графиками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графики пригодится при изучении координатной плоскости, таблиц и диаграмм. Это развивает навык видеть зависимость не только в формуле, но и на рисунке.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переходить от отдельных чисел к общим правилам. С их помощью легче понимать формулы, уравнения и связи между величинами в разных задачах.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наукой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функции описывают движение, температуру, силу и другие процессы. Благодаря этому можно строить модели, сравнивать результаты и делать простые прогнозы.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 — это правило, которое удобно читать и проверять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помогает увидеть связь между величинами в понятной форме: через формулу, таблицу, график или словесное правило. Если понимать это правило, проще решать задачи и замечать закономерности.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2026-05-29T22:02:36Z</dcterms:created>
  <dcterms:modified xsi:type="dcterms:W3CDTF">2026-05-29T22:02:36Z</dcterms:modified>
</cp:coreProperties>
</file>