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праздники и фестивали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традиций и праздников в формировании культурной идентичности.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истории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возникли в древности, объединяя общество через обряды и важные даты. Сегодня они сохраняют уникальные национальные особенности и способствуют межкультурному взаимопониманию.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государственные праздники России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отмечается военными парадами и возложением цветов к памятникам, символизируя память о героях Великой Отечественной войны. Главный парад проходит на Красной площади в Москве.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9 мая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национального единства и независимости сопровождается поднятием флагов, массовыми концертами и общественными событиями по всей стране.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 12 июня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любимый праздник, который ассоциируется с новогодней ёлкой, фейерверками и семейными встречами за праздничным столом.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собираются вместе по выходным для ужина, укрепляя родственные связи и создавая атмосферу тепла и уюта.
</a:t>
            </a:r>
            <a:endParaRPr lang="en-US" sz="84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семейные ужины
</a:t>
            </a:r>
            <a:endParaRPr lang="en-US" sz="127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традиция отмечать день рождения с тортом и теплыми поздравлениями, что делает этот день значимым для каждого члена семьи.
</a:t>
            </a:r>
            <a:endParaRPr lang="en-US" sz="762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дней рождения
</a:t>
            </a:r>
            <a:endParaRPr lang="en-US" sz="1282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интерьера важными символами и гирляндами создает особое праздничное настроение и подчеркивает торжественность момента.
</a:t>
            </a:r>
            <a:endParaRPr lang="en-US" sz="775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дома к праздникам
</a:t>
            </a:r>
            <a:endParaRPr lang="en-US" sz="1271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в праздновании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праздничных символов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украшена игрушками и огнями, а персонаж Деда Мороза приносит подарки, создавая волшебную атмосферу праздника.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Новогодняя ёлка и Дед Мороз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Расписные яйца и куличи символизируют возрождение и светлую радость в праздник Пасхи.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яйца и кулич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символ памяти и уважения отмечает День Победы, подчёркивая героизм и подвиг предков.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Георгиевская ленточка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учебного года отмечается торжественной линейкой, где встречаются ученики и учителя, создавая атмосферу нового этапа.
</a:t>
            </a:r>
            <a:endParaRPr lang="en-US" sz="836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 1 сентября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праздник символизирует окончание школьного этапа и подготовку к взрослой жизни, сопровождается концертами и выступлениями.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звонок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событие для выпускников, знаменующее завершение школьного периода и начало самостоятельной жизни.
</a:t>
            </a:r>
            <a:endParaRPr lang="en-US" sz="8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Выпускной бал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праздников в школьной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— мост между культурами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праздник с блинами, народными танцами и играми, символизирующий прощание с зимой и встречу весны.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Организуется по всей России, предоставляя бесплатный доступ к музейным экспозициям и культурным мероприятиям в вечернее время.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музеев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позволяют познакомиться с традициями разных народов, укрепляя взаимопонимание и толерантность.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на фестивалях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праздников среди подростков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лидирует как самый любимый праздник среди молодежи, за ним следуют день рождения и День Победы.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популярность традиционных праздников свидетельствует об их важности в жизни подростков.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праздники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отмечается по всему миру, символизируя борьбу за права и достижения женщин в 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Хэллоуин, популярный в англоязычных странах и России, служит поводом для преодоления страхов через маскарады и игры.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день Земли привлекает внимание к проблемам экологии и необходимости охраны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календари и официальные сайты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национальных и международных праздников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праздники, их даты, страны и характерные особенности традиций.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разных культур отражают местные традиции, но объединяет общая цель — укрепление семейных и социальных связей.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Пасха в России отмечается куличами и звоном колоколов, тогда как в западных странах популярны пасхальные яйца и символы, такие как пасхальный кролик. Эти различия отражают уникальные обряды и смысл праздника.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традиции в России и Западе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Рамадан характерен строгим дневным постом и вечерним общим приемом пищи — ифтаром. Этот месяц служит временем духовного очищения и самодисциплины для миллионов верующих по всему миру.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Рамадан — месяц поста у мусульман
</a:t>
            </a:r>
            <a:endParaRPr lang="en-US" sz="104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Иудейский праздник Ханука сопровождается зажиганием ханукии — специального светильника с восемью свечами. Этот обряд символизирует чудо и возрождение веры, объединяя семей и общины в праздновании.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Ханука и ее символы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разных культур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праздничного стола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Масленичные блины — символ солнца и весны, обязательно присутствуют на столе во время праздника Масленицы в России.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Пасхальный кулич и крашеные яйца — главные угощения для празднования Пасхи, символизирующие возрождение и обновление.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европейских странах к Рождеству готовят жареного гуся или индейку, а в Англии любят традиционный рождественский пудинг, что укрепляет национальные кулинарные традиции.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Новый год традиционно подают салат «Оливье» и мандарины, которые стали неотъемлемой частью московских и региональных застолий.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 в праздничных мероприятиях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Рождества в России звучат колядки — старинные песнопения, а дети водят хороводы, что способствует сохранению народных традиций и создает праздничное настроение.
</a:t>
            </a:r>
            <a:endParaRPr lang="en-US" sz="885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Колядки и хороводы на Рождество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парадах и официальных мероприятиях звучат марши и классические композиции, символизируя торжественность момента и объединяя участников общего события.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музыка на государственных праздниках
</a:t>
            </a:r>
            <a:endParaRPr lang="en-US" sz="1102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праздниках и фестивалях подростки танцуют под современные популярные мелодии, что способствует развитию творческих навыков и укреплению дружеских связей.
</a:t>
            </a:r>
            <a:endParaRPr lang="en-US" sz="878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хиты на школьных вечерах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на Новый год принято есть лапшу соба, которая символизирует долгую и здоровую жизнь. Это часть традиционной трапезы, наполненной глубоким смыслом.
</a:t>
            </a:r>
            <a:endParaRPr lang="en-US" sz="71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лапша соба — символ долголетия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на Новый год съедают 12 виноградин под бой курантов, каждая из которых обещает счастье в соответствующем месяце следующего года.
</a:t>
            </a:r>
            <a:endParaRPr lang="en-US" sz="783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виноградины для удачи
</a:t>
            </a:r>
            <a:endParaRPr lang="en-US" sz="109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праздник сопровождается звонким боем часов на главной площади, под который поднимают бокалы и загадывают желания, надеясь на благополучие в будущем.
</a:t>
            </a:r>
            <a:endParaRPr lang="en-US" sz="698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Новый год с боями курантов
</a:t>
            </a:r>
            <a:endParaRPr lang="en-US" sz="1032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традиции в разных странах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фестивали: значение и примеры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люди по всему миру отмечают День Земли, участвуя в акциях по уборке территорий и посадке деревьев, что способствует формированию экологической ответственности.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Земли — международный праздник природы
</a:t>
            </a:r>
            <a:endParaRPr lang="en-US" sz="103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«Час Земли» призывает на один час выключать освещение, чтобы привлечь внимание к проблемам экологии и сбережения ресурсов.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Земли и массовое отключение света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экологических фестивалей проходят конкурсы и мастер-классы по созданию эко-арт-объектов, стимулирующие творческий подход к решению экологических проблем.
</a:t>
            </a:r>
            <a:endParaRPr lang="en-US" sz="947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Эко-арт и молодежные конкурсы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ритуалы: как они поддерживают традиции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обливания водой на Троицу способствует празднованию обновления и здоровью, передаваясь в семьях из поколения в поколение.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Загадывание желаний под новогодней ёлкой создает атмосферу надежды и объединяет семьи в ночь праздника.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Разжигание костров на Ивана Купалу символизирует очищение и является важным летним обрядом, укрепляющим связь с природой.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567942"/>
            <a:ext cx="4339200" cy="24184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основных праздников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значимых праздников с датами и традициями, представленными в таблице для лучшего восприятия годового цикла культурных событий.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богат важными праздниками, которые отражают исторические, семейные и образовательные традиции в России.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календари и официальные сайты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Сабантуй сочетает спортивные состязания и народные песни, объединяя татарскую культуру и традиции в весёлом и ярком формате.
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Сабантуй в Татарстане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празднование окончание учебного года с концертами, фейерверками и символическими парусниками, собирающее молодежь и гостей города.
</a:t>
            </a:r>
            <a:endParaRPr lang="en-US" sz="765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«Алые паруса» в Санкт-Петербурге
</a:t>
            </a:r>
            <a:endParaRPr lang="en-US" sz="1096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событие поддерживает отечественное киноискусство, давая площадку для новых фильмов и обсуждений среди профессионалов и зрителей.
</a:t>
            </a:r>
            <a:endParaRPr lang="en-US" sz="788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Кинофестиваль «Кинотавр» в Сочи
</a:t>
            </a:r>
            <a:endParaRPr lang="en-US" sz="1093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фестивали России и их специфика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традиций на мировоззрение подростков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традициях помогает подросткам почувствовать себя частью коллектива и развить чувство принадлежности к обществу.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культурные обряды формирует уважение к разнообразию национальных культур и традиций других народов.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истории собственной страны усиливается через активное участие в праздниках и познавательные школьные мероприятия.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способствуют развитию толерантности и навыков общения, необходимых для гармоничного взаимодействия в социуме.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традиций и праздников для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праздники насыщают жизнь подростков смыслом, укрепляют связи и формируют уважительное отношение к культуре, создавая прочную основу для их социализации и развития.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2026-05-07T04:05:24Z</dcterms:created>
  <dcterms:modified xsi:type="dcterms:W3CDTF">2026-05-07T04:05:24Z</dcterms:modified>
</cp:coreProperties>
</file>