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 «Квартет»: смешная басня о том, что одного желания мало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Мартышка, Осел, Козел и Медведь хотят играть в квартете, но постоянно спорят и терпят смешной провал.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место басни «Квартет» в русской литературе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(1769–1844) — один из главных русских баснописцев. Басня «Квартет» увидела свет в 1811 году. Его короткие тексты с животными высмеивают человеческие слабости: глупость, спорливость, хвастовство и неумение работать вместе.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сюжет басни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зверя решают играть в музыкальном квартете и берут инструменты. Несколько раз они меняют места, полагая, что успех зависит только от рассадки.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музыка не получается: герои не знают, как играть, и не умеют согласовывать действия. Чем больше они суетятся, тем заметнее их ошибка и тем сильнее комический эффект.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Соловей объясняет: дело не в том, как сели, а в том, что для музыки нужны знания и навык. Желание без умения результата не даёт.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басни и их характеры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 и Осел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 суетится и быстро предлагает новые решения, из-за чего вокруг возникает беспорядок. Она уверена, что ускорение и «идея» сами по себе приведут к успеху.
</a:t>
            </a:r>
            <a:endParaRPr lang="en-US" sz="99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Козел и 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Осел спорит упрямо и настойчиво, будто именно он лучше всех понимает музыку. Своими репликами он не помогает делу, а мешает общей работе и согласованию действий.
</a:t>
            </a:r>
            <a:endParaRPr lang="en-US" sz="9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каждый герой в басне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действуют уверенно, но их поступки показывают, что мастерства нет у всех, а значит, вместе сыграть не получится.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распадается не из-за «неудачной рассадки», а из-за отсутствия навыка и из-за споров, которые заменяют обучение и согласованность.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басни «Квартет» И. А. Крылова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квартет не получается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неудачи — отсутствие музыкального мастерства. Герои думают, что достаточно взять инструменты и занять места, но игра требует обучения и тренировки.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причина — спор вместо совместной работы. Каждый герой тянет решение в свою сторону, поэтому общий замысел не складывается и общий результат не возникает.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самоуверенность без опыта превращается в комическую ошибку. Герои заняты тем, как выглядят и что доказывают, а не тем, как правильно звучать вместе.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ошибка героев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сюжету басни «Квартет»: от решения играть до вывода Соловья.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— не замена умению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приходит только тогда, когда есть знания и навык. Один энтузиазм не превращает новичка в исполнителя, если нет подготовки и тренировки.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согласие в 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общем деле важны согласованные действия и умение договариваться. Когда каждый действует по-своему, общий результат не складывается.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распределение обязанностей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нужна роль по возможностям и компетенциям. Тогда команда работает как единый механизм, а не превращает работу в нескончаемые споры.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героям стать музыкантами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главный «провал» — не случайность, а нехватка навыка. Споры усиливают проблему и мешают прислушиваться к другим.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 участников опыта, тем сильнее мешают самоуверенность и несогласие. Басня учит: сначала подготовка, потом совместная работа.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причин по тексту басни «Квартет» (1811)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реальный квартет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названы в басне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«Квартете» перечислены скрипка, альт, виолончель и бас — то есть инструменты струнного ансамбля. Само слово «квартет» означает ансамбль из четырех исполнителей.
</a:t>
            </a:r>
            <a:endParaRPr lang="en-US" sz="955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«квартет»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музыкальный квартет звучит слаженно: каждый музыкант исполняет свою партию, а общий эффект получается только при точности и согласии. Поэтому басня легко связывается с реальным видом коллектива.
</a:t>
            </a:r>
            <a:endParaRPr lang="en-US" sz="9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 и ее комический эффект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построена на коротких диалогах и репликах, которые легко запоминаются. Крылов заставляет героев спорить так, будто они уже «разбираются в музыке», хотя результат каждый раз оказывается нулевым.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усиливают повторения и нелепые попытки. Герои снова меняют местами, придумывают новые правила рассадки и будто ждут чуда от самого порядка, а не от знаний и практики.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важным тоном и отсутствием умения рождает иронию. Животные ведут себя как люди, уверенные в правоте, но не способные выполнить дело, которое требуют даже базовые навыки.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остается понятной сегодня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«Квартета» легко узнается в школьных проектах, командных играх и любых общих делах. Там тоже есть распределение ролей, подготовка и необходимость учитывать мнение других участников.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договориться не получается, а каждый тянет решение в свою сторону, страдает общий результат. Так и у героев: пока они спорят, реальная работа не начинается и не продвигается.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узнаваем момент, когда участники верят, что «достаточно просто взяться». В жизни это похоже на ситуацию, когда берутся за задачу без подготовки и пытаются исправить все перестановками.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басня Крылова остается актуальной: она напоминает, что желание важно, но качество дела появляется только при согласованных действиях и реальном умении.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басне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условная шкала: она показывает не «измеренные» эмоции, а динамику сцен — от спокойного ожидания к спору и разочарованию, затем к ясному объяснению.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закономерность басни: напряжение растет из‑за повторяющихся действий без мастерства. Разрядка наступает, когда звучит прямой вывод о причине неудачи.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«Квартет» (И. А. Крылов), структурирование сцен: 1811 г.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49675"/>
            <a:ext cx="252900" cy="22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басня школьника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Готовиться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подчеркивает, что для результата нужны тренировка и внимательность. В школе это проявляется в домашних заданиях, чтении текста и подготовке к выступлениям, а не только в желании «попробовать». 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и 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совместной работы важны порядок и согласованность. Басня показывает, что одни и те же перестановки не исправляют ситуацию: нужен план, роли и понятная цель для всех участников.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команду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слышать других помогает договориться и распределить обязанности. Когда в группе спорят и перебивают, общее дело «не складывается», как у героев, — выходит шум, а не работа.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объясняет: одних слов о желании недостаточно. Ответственность означает учиться, уточнять требования и добиваться результата шаг за шагом, как в реальной учебной и проектной деятельности.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 умение: сравнение по басне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намерение само по себе не заменяет навыков и практики.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разница в том, что желание дает старт, а умение обеспечивает результат. Герои терпят провал именно потому, что навыков и практики у них нет.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«Квартет» (И. А. Крылов), выводы по содержанию.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сценические версии басни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вместо мастерства: смешная поза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иллюстрациях герои часто стоят рядом с инструментами, но держатся неловко: то будто «готовятся сыграть», то выглядят так, словно не понимают, что делать дальше. Комизм рождается из несоответствия между важностью выражений и отсутствием реального умения. 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Четверо спорят — и именно это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сценических постановках удобно показать, как спор разрастается: мимика и жесты помогают понять, кто спорит, кто упрямится, а кто суетится. Внимательный зритель видит, что они заняты не музыкой, а рассуждениями о том, «как правильно сесть». 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читается по действиям, а не по объяснениям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«Квартетом» легко работать в классе: текст короткий, реплики четкие, и каждый персонаж выделяется своим поведением. Поэтому иллюстратор и актеры могут сразу передать смысл — что внешние изменения не заменяют знания и тренировку. 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правильная работа в команде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реального проекта (альтернатива модели героев басни).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героев басни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подсказывает, почему ансамбль не состоялся: у каждого героя преобладает качество, мешающее музыке, а не помогающее освоить партию и услышать других.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попытаться свести данные к смыслу басни, станет ясно: «первым» выходит не умение, а характер. Без согласованности и тренировки даже подходящие инструменты не дают нужного звучания.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«Квартет» (И. А. Крылов); значения — условные, отражают поведение персонажей в сюжете.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Звучащая мысль басни связывает неудачу героев именно с несоответствием их умения делу: инструменты есть, но проигрывает музыка, потому что отсутствуют знания и навык.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«Квартет» (И. А. Крылов), персонажи: Мартышка, Осел, Козел, Медведь.
</a:t>
            </a:r>
            <a:endParaRPr lang="en-US" sz="69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«Квартете» четверо участников, и потому успех зависит от распределения партий и слаженности, а не от случайных перестановок.
</a:t>
            </a:r>
            <a:endParaRPr lang="en-US" sz="199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«Квартет» И. А. Крылова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«Квартет» учит тому, что смешной сюжет может быть поучительным. Успех строится на знаниях, тренировке, согласии и умении работать вместе: желание без мастерства не дает результата.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2026-05-13T01:00:56Z</dcterms:created>
  <dcterms:modified xsi:type="dcterms:W3CDTF">2026-05-13T01:00:56Z</dcterms:modified>
</cp:coreProperties>
</file>