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449775"/>
            <a:ext cx="3983700" cy="15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Интенсивность действия факторов среды: ключевые понятия и темы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3118500"/>
            <a:ext cx="3766800" cy="1760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Интенсивность факторов среды определяет жизненные возможности организмов.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среды — важнейшие условия, влияющие на жизнь организмов. Их изучение начиналось с открытия закона минимума Ж. Либихом и основ почвоведения В. Докучаевым. Исторические примеры, как засухи и наводнения, демонстрируют изменения среды и их влияние.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понимания факторов среды в науке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факторов среды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Абиотические факторы: природа неживой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Сюда относятся температура, влажность и свет — важнейшие элементы, определяющие условия жизни. Например, солнце обеспечивает свет и тепло, необходимые для фотосинтеза.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факторы: влияние других организмов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взаимодействия между видами, такие как конкуренция за пищу или симбиоз. Конкуренция снижает ресурсы, влияя на выживание.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Антропогенные факторы: влияние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Деятельность человека изменяет среду — выбросы в атмосферу, загрязнение воды и изменение ландшафта оказывают значимое воздействие на природу.
</a:t>
            </a:r>
            <a:endParaRPr lang="en-US" sz="102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параметры интенсивности факторов среды
</a:t>
            </a:r>
            <a:endParaRPr lang="en-US" sz="2386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измеряется в градусах Цельсия и влияет на биохимические реакции в организмах, от 0 до 45°C — диапазон жизнедеятельности многих растений.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Освещённость оценивается в люксах; от неё зависит скорость фотосинтеза и рост растений, с оптимумом в диапазоне 3000–10000 лк для большинства культур.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выражается в процентах и регулирует водный баланс; отклонения влияют на распространение видов и физиологию организмов.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Концентрация солей в воде и почве измеряется мг/л, определяя среду обитания и влияя на процессы поглощения веществ у растений и животных.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575" y="977323"/>
            <a:ext cx="2700000" cy="22623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87" y="977323"/>
            <a:ext cx="2700000" cy="226230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0400" y="977323"/>
            <a:ext cx="2700000" cy="226230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18525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фактора существует предел, ниже которого жизнь невозможна. Например, минимальная температура для прорастания семян строго ограничена, и растения не могут развиваться при слишком низких температурах.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18525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Минимальные значения — граница выживания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95375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области фактор среды способствует максимальной жизнедеятельности и развитию организмов. Оптимальная концентрация кислорода в воде, например, обеспечивает нормальное дыхание рыб.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195375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Оптимум — зона наилучших условий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980400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превышении верхнего порога жизненные процессы резко ухудшаются. Например, высокая солёность воды может быть смертельной для пресноводных организмов.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5980400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Максимальные пределы — точка прекращения жизни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Зоны действия факторов среды: минимум, оптимум и максимум
</a:t>
            </a:r>
            <a:endParaRPr lang="en-US" sz="200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Экспериментальные исследования речных растений, 2019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отражает снижение жизнеспособности растений с увеличением солёности, демонстрируя оптимальные и критические уровни.
</a:t>
            </a:r>
            <a:pPr algn="l" indent="0" marL="0">
              <a:lnSpc>
                <a:spcPct val="150000"/>
              </a:lnSpc>
              <a:buNone/>
            </a:pPr>
            <a:r>
              <a:rPr lang="en-US" sz="12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Оптимальная концентрация соли обеспечивает лучший рост, вне пределов — угнетается жизнедеятельность вплоть до гибели.
</a:t>
            </a:r>
            <a:endParaRPr lang="en-US" sz="1254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Кривая толерантности организма к фактору среды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температуры на жизнедеятельность организмов
</a:t>
            </a:r>
            <a:endParaRPr lang="en-US" sz="2243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Замедление метаболизма при низких температурах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 снижает скорость обмена веществ. Многие животные впадают в зимнюю спячку, чтобы пережить неблагоприятные условия, сохраняя энергию.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температура и повреждение белков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температуры вызывает свёртывание белков и нарушение функций, что может привести к смерти клеток и организма в целом.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 экстремальным температурам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Верблюды устойчивы к жаре благодаря жировым запасам и терморегуляции, а водяные лягушки переживают холод в состоянии анабиоза.
</a:t>
            </a:r>
            <a:endParaRPr lang="en-US" sz="102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и тенелюбивые мхи способны осуществлять фотосинтез при 300–500 лк, что отражает их адаптацию к затенённым условиям среды.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фотосинтеза требуется минимум 1000 лк — при таких значениях растения активизируют процесс производства энергии.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Оптимальная освещённость 3000–10000 лк повышает интенсивность фотосинтеза у большинства культурных растений и способствует их росту.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освещённости в фотосинтезе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1784086"/>
            <a:ext cx="4152000" cy="185008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Эколого-географические исследования, 2022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Представлены примеры растений с различными требованиями к влажности среды и их адаптациями.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напрямую влияет на распространение растений, формируя их адаптивные особенности и ареалы обитания.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типов растений от влажности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575" y="977254"/>
            <a:ext cx="4071600" cy="22624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00575" y="977254"/>
            <a:ext cx="4071600" cy="226244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18525" y="3706575"/>
            <a:ext cx="40716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растений затенённых мест листья крупнее и имеют повышенное содержание хлорофилла, что улучшает захват света и повышает эффективность фотосинтеза.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18525" y="3273625"/>
            <a:ext cx="40716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листьев в затемнённых условиях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600575" y="3706575"/>
            <a:ext cx="40716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кактусов часто преобразованы в колючки, снижая испарение влаги. Такая форма является ключевым средством выживания в условиях дефицита воды.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600575" y="3273625"/>
            <a:ext cx="40716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листьев засушливых растений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листьев как форма адаптации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37250" y="147097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Критическая точка — это граница воздействия фактора, при превышении которой организм теряет возможность нормально жить и выполнять жизненно важные функции.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637250" y="2638079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тропические рыбы погибают при температурах ниже определённого уровня замерзания, так как их физиология не адаптирована к холоду.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7250" y="376942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пресноводных обитателей максимальное содержание соли — важный предел, нарушение которого вызывает стресс и смерть из-за осмотических сбоев.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93900"/>
            <a:ext cx="8388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Критические точки интенсивности факторов и пределы выживания
</a:t>
            </a:r>
            <a:endParaRPr lang="en-US" sz="1945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реакций организмов на изменение факторов среды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Стадии адаптационной реакции и исходы организмов при смене условий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3325" y="12204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организма ограничивается тем фактором среды, который представлен в наименьшей или недостаточной концентрации, даже если остальные условия оптимальны.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033200" y="2351825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урожай пшеницы снижается при нехватке воды, пусть питательные вещества и свет свидетельствуют о благоприятных условиях.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033200" y="34861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закона помогает эффективно управлять сельским хозяйством, выявляя факторы, которые наиболее сдерживают продуктивность экосистемы.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37920" y="393900"/>
            <a:ext cx="8394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лимитирующего фактора Либиха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Агроэксперименты XX века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достаточном количестве фосфора, недостаток влаги ограничивает рост, подчеркивая важность комплексного влияния факторов.
</a:t>
            </a:r>
            <a:pPr algn="l" indent="0" marL="0">
              <a:lnSpc>
                <a:spcPct val="150000"/>
              </a:lnSpc>
              <a:buNone/>
            </a:pPr>
            <a:r>
              <a:rPr lang="en-US" sz="12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показывают, что для максимального роста необходима сбалансированная комбинация воды и питательных веществ.
</a:t>
            </a:r>
            <a:endParaRPr lang="en-US" sz="1242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сочетания факторов среды на рост растений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лимитирующих факторов для разных экосистем
</a:t>
            </a:r>
            <a:endParaRPr lang="en-US" sz="2121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пустынях главным ограничивающим фактором является дефицит воды, что определяет выживание и распространение растений и животных.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тундре низкие температуры часто ограничивают рост и размножение живых организмов, создавая уникальную среду обитания.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пресноводных водоёмах летом кислород может снижаться, становясь лимитирующим фактором для рыб и других обитателей.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лесах интенсивность света ограничивает развитие молодых деревьев, особенно в густых насаждениях, влияя на структуру сообщества.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Чрезмерное влияние человека изменяет состав факторов среды, что вызывает деградацию экосистем и снижает их устойчивость.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окружающей среды, включая кислотные дожди и выбросы тяжелых металлов, приводит к массовой гибели особо чувствительных видов и утрате биоразнообразия.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разливы нефти наносят серьёзный ущерб численности рыб, растений и водных сообществ, нарушая экосистемные процессы.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Интенсивность антропогенных факторов и последствия для биоразнообразия
</a:t>
            </a:r>
            <a:endParaRPr lang="en-US" sz="1634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4575" y="1797092"/>
            <a:ext cx="4152000" cy="185008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152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Справочник по зоологии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09100" cy="20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адаптивных особенностей животных, позволяющих им выживать в экстремальных условиях окружающей среды.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адаптаций отражает эволюционные механизмы приспособления к конкретным условиям среды.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адаптаций животных к разной интенсивности среды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ниши: распределение видов по условиям среды
</a:t>
            </a:r>
            <a:endParaRPr lang="en-US" sz="2025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Лещ: обитатель глубоких вод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Лещ предпочитает глубокие водоемы с устойчивой температурой и концентрацией кислорода, где может эффективно питаться и размножаться, избегая прибрежных колебаний среды.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Окунь и прибрежные зоны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Окунь занимает тёплые, насыщенные кислородом прибрежные участки, что обеспечивает ему изобилие пищи и комфортные условия для развития личинок.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 как обитатель донных слоёв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 выбирает донные места водоёмов, где может спрятаться от хищников и находит органическую пищу, формируя свою нишу в экосистеме.
</a:t>
            </a:r>
            <a:endParaRPr lang="en-US" sz="102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Долговременные последствия изменений факторов среды
</a:t>
            </a:r>
            <a:endParaRPr lang="en-US" sz="221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изменения факторов среды могут вызвать исчезновение видов, неспособных быстро адаптироваться к новым условиям и конкуренции.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миграции животных происходят в ответ на изменение температуры и ресурсов, что влияет на экосистемную динамику.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типов экосистем, например сокращение тундры из-за потепления, меняет ландшафт и биологическое разнообразие регионов.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потепление смещает местообитания многих видов на север, вызывая новые экологические взаимодействия и вызовы.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692" y="0"/>
            <a:ext cx="406356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925" y="1986275"/>
            <a:ext cx="43857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Интенсивность факторов среды определяет выживание и адаптацию организмов, формируя биоразнообразие; ответственное отношение человека к экосистемам — залог сохранения жизни на планете.
</a:t>
            </a:r>
            <a:endParaRPr lang="en-US" sz="677" dirty="0"/>
          </a:p>
        </p:txBody>
      </p:sp>
      <p:sp>
        <p:nvSpPr>
          <p:cNvPr id="5" name="Text 1"/>
          <p:cNvSpPr txBox="1"/>
          <p:nvPr/>
        </p:nvSpPr>
        <p:spPr>
          <a:xfrm>
            <a:off x="337923" y="393900"/>
            <a:ext cx="4385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Интенсивность факторов среды: ключ к устойчивости биосферы
</a:t>
            </a:r>
            <a:endParaRPr lang="en-US" sz="1755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2026-05-08T05:45:41Z</dcterms:created>
  <dcterms:modified xsi:type="dcterms:W3CDTF">2026-05-08T05:45:41Z</dcterms:modified>
</cp:coreProperties>
</file>