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Васильевич Гоголь (1809–1852) смешивал сказку и наблюдения, чтобы говорить о жизни честно.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Гоголь: писатель, который соединил юмор, сказку и правду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его время: Россия XIX 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писал в первой половине XIX века, когда менялись города, крепла роль чиновников, а литература всё чаще показывала быт обычных людей. Его книги соединяли деревню и город, а также подмечали недостатки общества — и становились важными для всех возрастов.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писателя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1809 год, Великие Сорочинцы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родился в селе Великие Сорочинцы на Украине. С самого детства рядом были песни, рассказы и народные обряды, которые оставили яркий след.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первые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любили народную культуру: музыку, сказания, праздники. Эти домашние впечатления помогли ему позже точно воссоздавать настроение и детали в своих произведениях.
</a:t>
            </a:r>
            <a:endParaRPr lang="en-US" sz="122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Нежинская гимназия и интерес к театру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Нежинской гимназии высших наук стала поворотом: Гоголь начал писать и всерьёз увлёкся театром. Фольклор и наблюдательность соединились в раннем творчестве.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1828 году Гоголь переехал в Петербург, и первые годы там оказались тяжёлыми: он сталкивался с бедностью, одиночеством и творческими неудачами. Казалось, что его попытки не находят отклика.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всё изменилось после выхода сборника «Вечера на хуторе близ Диканьки». В нём появились весёлые и загадочные истории, наполненные образами украинской деревни, — и именно они принесли писателю известность.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Петербург и начало литературной дороги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не только публикации, но и поворотные события: от дебютов до кульминации «Мёртвых душ» и трагического финала.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вехам и датам публикаций: рождение (1809), переезд (1828), издание «Вечеров…» (1831–1832), «Миргород» и «Арабески» (1835), премьера «Ревизора» (1836), публикация «Мёртвых душ» (1842), смерть (1852).
</a:t>
            </a:r>
            <a:endParaRPr lang="en-US" sz="815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и творчества Гоголя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1840-м, тем смелее Гоголь соединял сатиру и размышления о судьбе страны, а его путь становился всё напряжённее.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мир в ранних повестях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живой фольклор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«Вечерах…» и «Миргороде» заметно, как звучат народные песни, легенды и предания. Эти элементы делают мир узнаваемым и помогают почувствовать настроение праздников и будней.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Украинская природа показана не фоном, а важной деталью: поля, тёплые вечера, деревенские дороги. На таком «живом» месте чудесные события воспринимаются естественнее.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чудесное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сочетается с загадками: в рассказах то смешно, то страшновато, но всегда по-народному. Благодаря этому сказка не уходит от реальности, а смотрит на жизнь со стороны.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и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подробности — разговоры, привычки, манеры — помогают увидеть людей как настоящих. Писатель словно подмечает, кто радуется, кто боится, и почему.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Тарас Бульба и его сыновья по-разному проявляют характер. Через Остапа и Андрия хорошо видно, как любовь к родине становится проверкой для каждого поступка и решения.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«Тарас Бульба»: смелость, семья и верность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повести — товарищество и мужества: герои держатся друг за друга, даже когда путь становится тяжёлым. Предательство здесь особенно заметно, потому что оно разрушает единство.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драма рождается из выбора между личным чувством и общим долгом. История заставляет задуматься, что такое верность и как дорого приходится платить за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комедии «Ревизор»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на цепочке событий: слух о проверке, ошибка с личностью, нарастание обмана и разоблачение.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«Ревизор» остаётся смешной и серьёзной комедией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высмеивает взяточничество, ложь, чинопочитание и трусость. Забавно не только то, что делают чиновники, но и то, как быстро они готовы оправдать себя.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смешно выглядит то, что городское руководство легко верит любой выдумке. Страх перед проверкой оказывается сильнее здравого смысла и порядочности.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становится центром обмана: он говорит и действует так, что его принимают за «важного человека». Но причина комического положения — не в нём одном, а в слабости всех вокруг.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одновременно вызывает смех и чувство стыда. Он напоминает: когда общество терпит нечестность, ошибка превращается в урок для 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«Мёртвые души» Чичиков покупает умерших крестьян, которые по бумагам всё ещё считаются живыми. Так он пытается извлечь выгоду из правил и документов.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Встречаясь с Маниловым, Коробочкой, Ноздрёвым, Собакевичем и Плюшкиным, он попадает к разным людям и разным характерам. Гоголь соединяет сатиру с грустными наблюдениями о жизни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души»: путешествие Чичикова по России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помещик в поэме — это отдельная «модель» человеческого недостатка. Гоголь показывает, как одна черта характера постепенно управляет поступками и приводит к нравственному сужению.
</a:t>
            </a:r>
            <a:endParaRPr lang="en-US" sz="1199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Галерея помещиков работает как «набор» человеческих слабостей: смех возникает из повторяющихся моделей поведения, которые одновременно раскрывают и характер, и моральный урок.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в «Мёртвых душах»: сравнение характеров
</a:t>
            </a:r>
            <a:endParaRPr lang="en-US" sz="2496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7199" y="509171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1996" y="509171"/>
            <a:ext cx="367763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Гоголя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живо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язык близок к разговорной интонации: он умеет передавать манеру говорить персонажа. Поэтому текст воспринимается как живая беседа, а не как строгая книга.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использует смешные, неожиданные сравнения и яркие детали. Благодаря этому даже обычная сцена становится наглядной: читатель словно видит происходящее глазами.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через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помогают подчеркнуть мысль и характер. Они создают ритм и усиливают эффект: читатель замечает привычку героя и понимает его настроение быстрее.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персонажей фамилии и прозвища «объясняют» их поведение. Гоголь использует это как художественный намёк: недостаток становится узнаваемым ещё до поступков героя.
</a:t>
            </a:r>
            <a:endParaRPr lang="en-US" sz="11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Гоголя часто переплетаются: смешное соседствует с грустным, а бытовая история нередко заканчивается нравственным вопросом к читателю.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Н. В. Гоголя; значения в диаграмме условные для учебного представления.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произведений Гоголя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критика человеческих слабостей: она связывает разные жанры у Гоголя. Остальные мотивы помогают показать, как эти слабости проявляются 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Башмачкин — чиновник, живущий скромно и незаметно. Он почти не спорит и не требует внимания, поэтому окружающие легко проходят мимо его нужд и переживаний.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и тема «маленького человека»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 новой шинели становится для него главным событием жизни. Гоголь показывает, что маленькая вещь в бедности превращается в большую надежду — и в такую же большую боль.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Башмачкина делает тему «маленького человека» особенно заметной: важно видеть страдания тех, кто не умеет громко заявлять о себе и часто остаётся без 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Мистика, фантастика и размышления о добре и зле
</a:t>
            </a:r>
            <a:endParaRPr lang="en-US" sz="262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чудесное и страшное работает не просто как развлечение. Фантастика помогает подвести читателя к вопросу совести: что человек выбирает, когда боится или сомневается?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«Ночи перед Рождеством» и «Вие» напряжение держится на человеческих страхах и слабостях. Страшные события показывают, как легко ошибиться и как важны поступки, а не слова.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поздние годы писатель всё больше размышлял о вере и нравственной ответственности. В центре внимания оказывается духовная жизнь: что укрепляет человека и что разрушает его изнутри?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«Выбранные места из переписки с друзьями» вызвала споры современников, потому что заставляла думать о правилах поведения, смысле добра и о том, как христианские ценности связаны с повседневностью.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1852 году Гоголь сжёг рукопись второго тома «Мёртвых душ». Этот поступок стал известен современникам как драматический поворот в судьбе книги, которую он долго выстраивал.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 писатель умер в Москве, ему было 42 года. Последний период жизни связывают с болезнью, усталостью и внутренними переживаниями, усилившими трагическое звучание его 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писателя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показал, что смех может быть острее насмешки: он становится инструментом наблюдения за жизнью и нравственными проблемами общества.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Гоголь; оценка влияния по критической литературе и школьной программе (обобщение, не формальные статистические данные).
</a:t>
            </a:r>
            <a:endParaRPr lang="en-US" sz="955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Гоголь изменил в русской литературе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его влияния заметен в трёх направлениях: тематика (обычные люди), тон (смех и грусть вместе) и форма (яркий, запоминающийся язык и сцена).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231" y="1205475"/>
            <a:ext cx="367763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 театре, кино и школьном чтении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комедии живут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 и «Женитьба» остаются одними из самых востребованных гоголевских пьес. Сцена помогает видеть, как быстро нарастает страх, недоверие и смешные недоразумения.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Школа: чтение для понимания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Гоголь нужен не только как «классика», но и как практика наблюдения за характерами. Его тексты объясняют, почему поступки бывают смешными и печальными одновременно.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Кино: истории продолжают экранизировать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Гоголя неоднократно становились основой фильмов. Кинематограф позволяет по-новому увидеть героев, сохранив характеры и острый юмор автора.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875092"/>
            <a:ext cx="4228200" cy="1703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Гоголя и их особенности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памятка: где у Гоголя какие жанровые акценты. В таблице — произведения, которые чаще всего обсуждают в школе и на уроках литературы.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разные сюжеты Гоголь сохраняет общий принцип: он умеет соединять смешное и серьёзное, чтобы читатель замечал как недостатки, так и человеческое достоинство.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Гоголь; справочные сведения о годах публикации из школьных учебников и академических изданий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Гоголь остаётся важным сегодня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показал: смех может открывать серьёзные проблемы. Его книги помогают понимать жадность, страх, мечты и одиночество, а также учат выбирать между добром и злом. Поэтому их читают и сегодня.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2026-05-15T04:19:41Z</dcterms:created>
  <dcterms:modified xsi:type="dcterms:W3CDTF">2026-05-15T04:19:41Z</dcterms:modified>
</cp:coreProperties>
</file>