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Здравствуй, лето!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время солнца, каникул и ярких историй.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лето становится темой для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легко заметить: вокруг много света, зелени и новых впечатлений. Поэтому в детских книгах оно часто связано с дружбой, прогулками, открытиями и радостными событиями.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тёплый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появляются солнце, небо и тёплый ветер, сразу чувствуется летний день. Эти слова помогают представить яркое утро, светлый двор и спокойную прогулку.
</a:t>
            </a:r>
            <a:endParaRPr lang="en-US" sz="1484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трава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реке, траве и цветах делают картину природы живой и понятной. Ребёнок легко узнаёт знакомые места: луг, берег, сад или дорожку у дома.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Ягоды, птицы и бабочки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тексты часто вспоминают ягоды, птиц и бабочек. Такие детали добавляют движению, цвету и настроению, а картинка в воображении получается особенно весёлой и тёплой.
</a:t>
            </a:r>
            <a:endParaRPr lang="en-US" sz="13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лето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лето в стихах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звонко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лете обычно короткие и легко читаются вслух. В них слышится рифма, а строки будто звенят, как солнечный день.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называют лето тёплым, зелёным, щедрым и весёлым. Такие слова помогают почувствовать настроение текста и увидеть лето как праздник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650" y="1771608"/>
            <a:ext cx="751200" cy="667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6738" y="1771608"/>
            <a:ext cx="751200" cy="667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читают о лете в 1 классе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легко слушать и запоминать, потому что строки короткие, а смысл ясный. В таких стихах часто встречаются знакомые летние слова и рифмы.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обычно один понятный случай: прогулка, поездка или встреча с природой. Герои действуют просто, поэтому ребёнку легко следить за сюжетом.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потешки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особенно любят за игру слов и весёлый ритм. Они помогают замечать признаки предметов и тренируют память без скуки.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природе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любят показывать лето через луга, лес, тёплый дождь и разноцветную радугу. Такие картины сразу делают текст ярким и живым.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природа будто сама помогает автору: зелёные листья, облака и цветы подсказывают красивые сравнения. Читатель легко представляет себе эту картину и запоминает её.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прогулке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летних рассказах мальчики и девочки играют во дворе, бегают по лугу или помогают взрослым. Такие истории похожи на обычную жизнь ребёнка, поэтому их легко понять и обсудить.
</a:t>
            </a:r>
            <a:endParaRPr lang="en-US" sz="107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Котята, щенки, ёжики и лягушки делают летний текст особенно тёплым и смешным. Они ищут укрытие, играют или внимательно наблюдают за миром вокруг.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деревьями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 ласточки часто появляются в стихах и рассказах как быстрые и ловкие герои. Они летают, кормят птенцов и оживляют летнюю картину своим движением.
</a:t>
            </a:r>
            <a:endParaRPr lang="en-US" sz="117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летних историях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месяца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лето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месяцы: июнь, июль, август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удобное время для чтения на каникулах: короткие тексты легко успеть прочитать, обсудить и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и летние признаки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 загадке называют признаки: жаркий, круглый, золотой, мокрый или пёстрый. Потом ребёнок по подсказкам угадывает, о чём идёт речь, и внимательно слушает каждое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Летние загадки учат замечать мелочи: форму, цвет, звук и движение. Благодаря этому читать становится интереснее, а слов в памяти становится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короткие народные слова о лете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Народные выражения напоминают, что лето — пора труда и заботы. В них часто звучит мысль: пока светло и тепло, нужно успеть сделать важные дела.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пословицах ценят щедрость природы, хороший урожай и ясную погоду. Такие слова просты, но в них есть мудрость, которую легко запомнить.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Короткие народные фразы помогают почувствовать, что лето — не только отдых, но и время роста, движения и полезных открытий.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тема и герои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86978" y="2810177"/>
            <a:ext cx="381476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в начале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тему текста и попробуй понять, о чём он рассказывает. Потом найди героев и определи их настроение. Это помогает читать внимательно и без спешки.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45755" y="2810177"/>
            <a:ext cx="3877903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летняя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лете полезно заметить место действия: сад, лес, река, двор или дача. В стихотворении ещё стоит услышать рифму и повторяющиеся слова.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летнее произведение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 небольшого текста о лете для 1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бабушке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приехал к бабушке в деревню и сразу побежал в сад. Там зрели ягоды, гудели пчёлы и пахло скошенной травой. Бабушка улыбалась, а вечерний чай на веранде сделал день особенно тёплым и спокойным.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девочки устроили во дворе настоящее летнее приключение. Они рисовали мелом солнце, строили домик из веток и слушали, как поют воробьи. Когда выглянул котёнок, игра стала ещё веселее и добрее.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летнем детстве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читать летом первокласснику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быстро читается и легко запоминается. Яркие слова и простая рифма сразу создают летнее настроение.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есть знакомые картины: трава, цветы, дождь, птицы. Ребёнку легко представить всё по словам автора.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история о детях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сюжет с диалогами и понятными событиями читается без усталости. После него хочется обсудить героев и улыбнуться.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картинки помогают читать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картинка сразу настраивает на лето: солнце, зелень, облака и яркие цветы. По ней ребёнок угадывает, о чём будет текст, ещё до первого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иллюстрация помогает запомнить героев и события. Если на рисунке есть дети, ягоды или речка, читать становится интереснее, а смысл истории — понятнее.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летней осторожности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 далеко один: рядом всегда должен быть взрослый. Так прогулка остаётся спокойной, а приключения — только книжными, а не тревожными.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незнакомые растения и ягоды. Они могут оказаться опасными, даже если выглядят очень красиво и будто бы зовут попробовать 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играй рядом с дорогой и не выбегай внезапно на проезжую часть. Летом хочется бегать быстрее ветра, но осторожность важнее.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жаркий день пей воду, отдыхай в тени и надевай головной убор. Тогда можно читать, гулять и радоваться лету без перегрева.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скамейке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приятно открыть тонкую книжку и прочитать несколько страниц на скамейке. Рядом шуршат листья, а во дворе слышны голоса детей. Такое чтение короткое, но очень тёплое и уютное.
</a:t>
            </a:r>
            <a:endParaRPr lang="en-US" sz="1069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даче под яблоней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даче можно устроиться в тени и взять с собой тетрадь с загадками. Птицы поют, ветер тихо качает ветки, и строки запоминаются почти сами. Книга кажется частью летнего дня.
</a:t>
            </a:r>
            <a:endParaRPr lang="en-US" sz="1140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 любимым стихотворением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удобно читать вслух короткое стихотворение и слушать, как оно звучит. Если слова лёгкие и звонкие, их хочется повторять ещё раз. Так чтение становится прогулкой для ума и ушей.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удобно читать летом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459" y="1694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49" y="3141338"/>
            <a:ext cx="708834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173454"/>
            <a:ext cx="750900" cy="667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памяти после летних текстов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особенно запоминаются слова о солнце, тепле и свете. Они будто согревают страницу и делают даже короткий текст ласковым и радостным.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луга, река, цветы и зелёные листья легко возникают в воображении. Такие образы помогают представить лето почти как настоящую прогулку.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звери и птицы в летних историях часто ведут себя дружелюбно. Их поступки помогают читателю почувствовать заботу, дружбу и спокойствие.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одна-две строчки остаются в памяти надолго. Их хочется повторять, потому что они звучат красиво, просто и очень по-летнему.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короткие стихи легко учить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небольшом стихотворении мало строк, поэтому его удобно повторять по частям. Простая рифма помогает запомнить конец каждой строки, а ясный смысл не путает читателя.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о лете звучит звонко и образно, его хочется читать вслух снова и снова. Так тренируются память, речь и чувство красивого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остаётся с нами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стихи и рассказы дарят детям свет, доброту и яркие образы природы. Они учат видеть красоту вокруг, читать с удовольствием и беречь тёплые дни.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2026-05-24T02:02:50Z</dcterms:created>
  <dcterms:modified xsi:type="dcterms:W3CDTF">2026-05-24T02:02:50Z</dcterms:modified>
</cp:coreProperties>
</file>