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Класс Морские ежи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— важные обитатели морей с уникальными чертами и ролью.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морских ежей: взгляд в прошлое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появились более 450 миллионов лет назад в ордовикском периоде. Они отличаются радиальной симметрией и крепким известковым панцирем. Благодаря эволюции они приобрели подвижные иглы и жевательный аппарат, что позволило освоить разнообразные среды обитания.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морского ежа покрыто прочным известковым «тестом», состоящим из спаянных пластинок. Оно придаёт ежу округлую форму и надёжно защищает внутренние органы от врагов и механических повреждений.
</a:t>
            </a:r>
            <a:endParaRPr lang="en-US" sz="978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защитный панцирь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панцире расположены длинные иглы, иногда превышающие тело по длине. Их движения контролируются мышцами, что помогает ежу защищаться и перемещаться по рельефу дна.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иглы для обороны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варьируются по размеру — от 2 до 12 см в диаметре, а у рекордных видов достигают 35 см. Цвета встречаются самые разные: жёлтый, фиолетовый, чёрный, зелёный и красный, обеспечивая маскировку и предупреждение хищников.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окраски и размеров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описание морских ежей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места обитания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встречаются в морях рядом с сушей и на континентальном шельфе по всему миру, от северных полярных вод до тёплых тропиков.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они живут на глубинах до 200–500 метров, предпочитая каменистые рифы и морские луга. Некоторые виды адаптированы к экстремальным глубинам до 5000 метров.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широко распространён в Средиземном море, отличается яркой окраской и важной эколого-биологической ролью в рифовых сообществах прибрежной зоны.
</a:t>
            </a:r>
            <a:endParaRPr lang="en-US" sz="838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Paracentrotus lividus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Обитает у западного побережья Северной Америки. Изучается в научных целях благодаря удобству разведения и важности для биологических исследований.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Фиолетовый Strongylocentrotus purpuratus
</a:t>
            </a:r>
            <a:endParaRPr lang="en-US" sz="867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 в Северной Атлантике, особенно у побережья Европы. Название связано с его съедобностью и применением в кулинарии на локальном уровне.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едовой Echinus esculentus
</a:t>
            </a:r>
            <a:endParaRPr lang="en-US" sz="92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морских ежей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морских ежей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Панцирь состоит из спаянных пластинок извести, образующих прочный шаровидный «тест», который надёжно защищает тело от повреждений.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Иглы, обеспечивающие защиту, крепятся к тесту и подвижны благодаря мускулам, позволяя ежу обороняться и перемещаться.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также находятся педицеллярии — мелкие захватывающие структуры, очищающие тело от обрастаний и защищающие от паразитов.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органы морского ежа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расположена пищеварительная система, состоящая из жевательного аппарата, желудка и кишечника, а также органы дыхания — жаберные пузырьки.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Гонадные железы вырабатывают половые клетки, а жевательный аппарат «жвачка Аристотеля» состоит из пяти прочных зубчатых пластин, позволяющих измельчать пищу.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морского ежа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через органы морского ежа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питаются морские ежи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пища ежей — разные виды водорослей, например ламинария, ульва и зостера. Также они потребляют органический детрит, покрывающий камни и дно, что поддерживает экологический баланс.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растительный детрит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ежи включают в питание моллюсков и полихет — небольших червей. Их пищеварительная система адаптирована для переработки как растительной, так и животной пищи.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беспозвоночные в рационе
</a:t>
            </a:r>
            <a:endParaRPr lang="en-US" sz="13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Враги и опасности для морских ежей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естественными хищниками являются морские звёзды, рыбы триггер-фиш, лобстеры и крабы, которые могут преодолевать защиту ежей.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тоже представляет опасность — чрезмерный промысел ради икры и аквариумистики снижает популяции, нарушая естественный баланс морских экосистем.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морских ежей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Личинки, называемые эхиопротами, проводят в планктоне от одного до двух месяцев. Затем они опускаются на дно, где проходят метаморфоз и превращаются во взрослых морских ежей, готовых к самостоятельной жизни.
</a:t>
            </a:r>
            <a:endParaRPr lang="en-US" sz="784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Планктонная стадия и метаморфоз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и самцы морских ежей одновременно выбрасывают икру и сперму в воду, где происходит оплодотворение. Этот способ размножения обеспечивает широкий распространённый планктонный этап, важный для разнообразия и выживания видов.
</a:t>
            </a:r>
            <a:endParaRPr lang="en-US" sz="784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и начало жизни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и развитие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Отложение икры и спермы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массы заполняются яйцами и спермой во время размножения, начиная жизненный цикл новых особей.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оседают на дно и трансформируются во взрослых морских ежей.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Планктонная стадия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эхиопроты в течение 1–2 месяцев плавают в толще воды, питаясь и развиваясь.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морские ежи прикрепляются к субстрату, начинают питаться и продолжают рост.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47474"/>
            <a:ext cx="3812100" cy="1430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морских ежей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характеристики трёх видов: регион распространения, размер, продолжительность жизни и окраску.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близкие виды показывают широкий диапазон размеров и приспособлений к различным средам обитания.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Encyclopedia of Life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поедают водоросли, что препятствует их избыточному росту и способствует поддержанию экологического баланса на рифах.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численности водорослей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морских ежей служат важным источником питания для рыб и мелких беспозвоночных в морских экосистемах.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других организмов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ежей способствует сохранению разнообразия морских организмов, укрепляя стабильность и функциональность экосистем.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биоразнообразия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морских ежей в морских экосистемах
</a:t>
            </a:r>
            <a:endParaRPr lang="en-US" sz="31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численности морских ежей за последние 70 лет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зонах зафиксирован рост численности благодаря охране и ограничению вылова.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влияние человеческой деятельности и охранных мер на популяции морских ежей.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NOAA, FishBase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морских ежей для человека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Икра морских ежей является деликатесом в странах Азии и Европы, включается в меню изысканных ресторанов. Такое питание поддерживает традиции и экономику регионов.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используются в научных исследованиях развития и генетики, благодаря удобству наблюдения эмбрионов. Кроме того, их популяции регулируются для сохранения подводных экосистем.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лет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максимальная продолжительность жизни некоторых видов морских ежей согласно исследованиям.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Strongylocentrotus franciscanus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ежи способны жить до 200 лет, что делает их одними из долгожителей среди морских беспозвоночных.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и человек: меры предосторожности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избежание воспаления и аллергии при контакте с иглами морских ежей следует соблюдать осторожность и использовать защитную обувь при плавании.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уколе ядовитой иглой необходима срочная медицинская помощь для предотвращения осложнений и поддержания здоровья.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и органическое загрязнение нарушает среду обитания ежей, снижая их выживаемость и размножение. Чистота прибрежных вод критически важна для сохранения этих видов.
</a:t>
            </a:r>
            <a:endParaRPr lang="en-US" sz="784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его последствия
</a:t>
            </a:r>
            <a:endParaRPr lang="en-US" sz="1189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сбор морских ежей для еды и аквариумов сокращает их популяции. Вводятся квоты и ограничения, направленные на восстановление и поддержание численности.
</a:t>
            </a:r>
            <a:endParaRPr lang="en-US" sz="841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Перелов и его регулирование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заповедники обеспечивают безопасные зоны для размножения и развития ежей, предотвращая антропогенное давление и помогая сохранить экосистемы.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морских территорий
</a:t>
            </a:r>
            <a:endParaRPr lang="en-US" sz="854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морских ежей и угрозы их выживанию
</a:t>
            </a:r>
            <a:endParaRPr lang="en-US" sz="31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изучения морских ежей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играют ключевую роль в экологии морей и представляют интерес для науки. Их охрана обеспечивает здоровье экосистем и способствует развитию биологических исследований.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2026-05-07T14:19:04Z</dcterms:created>
  <dcterms:modified xsi:type="dcterms:W3CDTF">2026-05-07T14:19:04Z</dcterms:modified>
</cp:coreProperties>
</file>