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районирование: как Земля делится на природные области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Земля распределяет свои природные зоны?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 помогает понять, почему одни территории подходят для полей, другие — для лесов, а третьи — для тундры или пастбищ. Оно показывает связь климата, рельефа, вод, почв, растений и жизни человека.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природа меняется от места к месту
</a:t>
            </a:r>
            <a:endParaRPr lang="en-US" sz="2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природный комплекс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Природный комплекс — это территория, где все компоненты природы связаны между собой и действуют как одно целое. Климат, рельеф, воды, почвы, растения и животные образуют общий природный облик местности.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меняется один элемент, перестраиваются и другие. Например, при уменьшении влаги почвы становятся суше, а растительность — более редкой и низкой, поэтому меняется и животный мир.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компонентов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природным комплексам относят материки, океаны, природные зоны и природные пояса. У каждого из них есть собственное сочетание тепла, влаги, рельефа и живых организмов.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комплексы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природного комплекса помогает объяснить, почему соседние территории могут сильно различаться. Оно лежит в основе изучения природных районов и их границ на карте.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Последовательный анализ природных компонентов помогает определить границы района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выделяют природные районы
</a:t>
            </a:r>
            <a:endParaRPr lang="en-US" sz="2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590" y="1226321"/>
            <a:ext cx="2567400" cy="19255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274" y="1226859"/>
            <a:ext cx="2559300" cy="192447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посмотреть на карту мира, видно, как природные зоны выстраиваются широкими полосами. У экватора тянутся влажные леса, затем идут саванны и пустыни, а ближе к полюсам — леса, тундра и арктические пустыни. Каждая зона имеет свой набор тепла и влаги.
</a:t>
            </a:r>
            <a:endParaRPr lang="en-US" sz="913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экватора к полюсам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не повторяются случайно. Их расположение связано с широтой, поэтому экваториальные леса соседствуют с саваннами, а степи и леса постепенно сменяются тундрой. На карте мира это выглядит как большая природная мозаика.
</a:t>
            </a:r>
            <a:endParaRPr lang="en-US" sz="954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мозаика природы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территории выглядят густо зелёными, другие почти лишены деревьев, а где-то господствуют снег, лёд и низкие кустарники. Именно поэтому природные зоны легко различить по карте: цвет помогает увидеть, где природа теплее, суше или холоднее.
</a:t>
            </a:r>
            <a:endParaRPr lang="en-US" sz="887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со своим характером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природные зоны мира
</a:t>
            </a:r>
            <a:endParaRPr lang="en-US" sz="2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 влага определяют, насколько долго растения могут расти в течение года.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от экватора, тем меньше тепла и обычно беднее растительность. Климат задаёт смену природных зон по широте.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закономерностей широтной зональности в школьной географии
</a:t>
            </a:r>
            <a:endParaRPr lang="en-US" sz="94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как главный фактор смены природных зон
</a:t>
            </a:r>
            <a:endParaRPr lang="en-US" sz="2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1825" y="1647777"/>
            <a:ext cx="3799287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различаются зоны по климату, почвам, растительности и животным.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 количеством тепла и влаги. От этого зависят почвы, растения и животные каждой зоны.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география: природные зоны России и мира
</a:t>
            </a:r>
            <a:endParaRPr lang="en-US" sz="1343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природных зон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34453"/>
            <a:ext cx="432000" cy="3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53653"/>
            <a:ext cx="432000" cy="34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зональность
</a:t>
            </a:r>
            <a:endParaRPr lang="en-US" sz="2700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сильнее нагревают земную поверхность у экватора. Поэтому здесь тепла больше, а природные условия благоприятнее для густой растительности.
</a:t>
            </a:r>
            <a:endParaRPr lang="en-US" sz="1179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тепло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широтная зональность особенно заметна: с севера на юг сменяются арктические пустыни, тундра, леса, степи и полупустыни.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России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сменяют друг друга не случайно, а в определённом порядке. Эта последовательность хорошо видна на больших равнинах материков.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Закономерная смена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мере удаления от экватора солнечного тепла становится меньше. Из-за этого меняются температура, длина тёплого сезона и состав природных зон.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к полюсам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Внизу горы условия обычно мягче, чем на вершине. Здесь могут расти леса, а почвы и животный мир зависят от климата долины и склонов.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теплее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высоких вершинах лежат вечные снега и ледники. Это самая суровая часть горного природного комплекса, где жизнь крайне ограничена.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Снега и ледники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появляются субальпийские и альпийские луга, а затем горная тундра. Здесь короткое лето и сильнее действие ветра и холода.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луга и тундра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увеличением высоты температура понижается, поэтому растениям становится труднее расти. Лесной пояс постепенно сменяется кустарниками и низкими травами.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 — прохладнее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границы природных зон не всегда ровные
</a:t>
            </a:r>
            <a:endParaRPr lang="en-US" sz="2700" dirty="0"/>
          </a:p>
        </p:txBody>
      </p:sp>
      <p:sp>
        <p:nvSpPr>
          <p:cNvPr id="9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73221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Близость океана делает климат мягче и влажнее. Поэтому одна и та же природная зона у побережья и в глубине материка может заметно отличаться по облику.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03872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океанов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6174163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 пределах одной природной зоны почвы, густота растительности и состав животных могут быть разными. Это зависит от местных условий и особенностей поверхности.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480675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внутри зоны
</a:t>
            </a:r>
            <a:endParaRPr lang="en-US" sz="1500" dirty="0"/>
          </a:p>
        </p:txBody>
      </p:sp>
      <p:sp>
        <p:nvSpPr>
          <p:cNvPr id="14" name="Text 6"/>
          <p:cNvSpPr txBox="1"/>
          <p:nvPr/>
        </p:nvSpPr>
        <p:spPr>
          <a:xfrm>
            <a:off x="3453188" y="2460985"/>
            <a:ext cx="22284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задерживают воздушные массы, а ветры переносят влагу на большие расстояния. Из-за этого границы зон становятся извилистыми и меняются от местности к местности.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3759700" y="1740775"/>
            <a:ext cx="1922100" cy="64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рельефа и ветров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Протяжённость страны с севера на юг создаёт сразу несколько поясов природы: от холодных северных зон до более тёплых южных степей.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преобладает, а южные сухие зоны занимают меньшие площади; это отражает широтное разнообразие климата России.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географии; значения условные, для сравнения размеров зон.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России по площади
</a:t>
            </a:r>
            <a:endParaRPr lang="en-US" sz="2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3575" y="1329931"/>
            <a:ext cx="3495000" cy="28396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арктические пустыни
</a:t>
            </a:r>
            <a:endParaRPr lang="en-US" sz="2700" dirty="0"/>
          </a:p>
        </p:txBody>
      </p:sp>
      <p:sp>
        <p:nvSpPr>
          <p:cNvPr id="12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4802625" y="142860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расположена там, где лето очень короткое и прохладное, а зима длится большую часть года. Сильные ветры и вечная мерзлота ограничивают развитие почв и растительности.
</a:t>
            </a:r>
            <a:endParaRPr lang="en-US" sz="800" dirty="0"/>
          </a:p>
        </p:txBody>
      </p:sp>
      <p:sp>
        <p:nvSpPr>
          <p:cNvPr id="14" name="Text 3"/>
          <p:cNvSpPr txBox="1"/>
          <p:nvPr/>
        </p:nvSpPr>
        <p:spPr>
          <a:xfrm>
            <a:off x="4802625" y="124290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802625" y="3854150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арктических пустынях растения встречаются ещё реже, чем в тундре, а жизнь сосредоточена главным образом у моря. Белый медведь, морж и полярные птицы связаны с побережьями и льдами.
</a:t>
            </a:r>
            <a:endParaRPr lang="en-US" sz="800" dirty="0"/>
          </a:p>
        </p:txBody>
      </p:sp>
      <p:sp>
        <p:nvSpPr>
          <p:cNvPr id="16" name="Text 5"/>
          <p:cNvSpPr txBox="1"/>
          <p:nvPr/>
        </p:nvSpPr>
        <p:spPr>
          <a:xfrm>
            <a:off x="4802625" y="3668450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endParaRPr lang="en-US" sz="1000" dirty="0"/>
          </a:p>
        </p:txBody>
      </p:sp>
      <p:sp>
        <p:nvSpPr>
          <p:cNvPr id="17" name="Text 6"/>
          <p:cNvSpPr txBox="1"/>
          <p:nvPr/>
        </p:nvSpPr>
        <p:spPr>
          <a:xfrm>
            <a:off x="4802625" y="3045633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тундры приспособлены к холоду: у них густой мех, плотный слой жира и сезонные миграции. Здесь живут северный олень, песец и многие северные птицы.
</a:t>
            </a:r>
            <a:endParaRPr lang="en-US" sz="800" dirty="0"/>
          </a:p>
        </p:txBody>
      </p:sp>
      <p:sp>
        <p:nvSpPr>
          <p:cNvPr id="18" name="Text 7"/>
          <p:cNvSpPr txBox="1"/>
          <p:nvPr/>
        </p:nvSpPr>
        <p:spPr>
          <a:xfrm>
            <a:off x="4802625" y="2859933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endParaRPr lang="en-US" sz="1000" dirty="0"/>
          </a:p>
        </p:txBody>
      </p:sp>
      <p:sp>
        <p:nvSpPr>
          <p:cNvPr id="19" name="Text 8"/>
          <p:cNvSpPr txBox="1"/>
          <p:nvPr/>
        </p:nvSpPr>
        <p:spPr>
          <a:xfrm>
            <a:off x="4802625" y="2237117"/>
            <a:ext cx="3732300" cy="42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преобладают мхи, лишайники, карликовые кустарники и низкие травы. Они растут медленно, но выдерживают холод, ветер и недостаток тепла лучше высоких растений.
</a:t>
            </a:r>
            <a:endParaRPr lang="en-US" sz="800" dirty="0"/>
          </a:p>
        </p:txBody>
      </p:sp>
      <p:sp>
        <p:nvSpPr>
          <p:cNvPr id="20" name="Text 9"/>
          <p:cNvSpPr txBox="1"/>
          <p:nvPr/>
        </p:nvSpPr>
        <p:spPr>
          <a:xfrm>
            <a:off x="4802625" y="2051417"/>
            <a:ext cx="3577200" cy="1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9721" y="1095725"/>
            <a:ext cx="2752407" cy="32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Тайга, смешанные и широколиственные леса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732220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самая крупная лесная зона России. В ней господствуют ель, сосна, пихта и лиственница, а холодный климат и подзолистые почвы определяют внешний вид леса.
</a:t>
            </a:r>
            <a:endParaRPr lang="en-US" sz="900" dirty="0"/>
          </a:p>
        </p:txBody>
      </p:sp>
      <p:sp>
        <p:nvSpPr>
          <p:cNvPr id="14" name="Text 3"/>
          <p:cNvSpPr txBox="1"/>
          <p:nvPr/>
        </p:nvSpPr>
        <p:spPr>
          <a:xfrm>
            <a:off x="1038732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732220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дают древесину, удерживают влагу, защищают почвы от разрушения и смягчают климат. Поэтому они важны не только для хозяйства, но и для сохранения природного равновесия.
</a:t>
            </a:r>
            <a:endParaRPr lang="en-US" sz="900" dirty="0"/>
          </a:p>
        </p:txBody>
      </p:sp>
      <p:sp>
        <p:nvSpPr>
          <p:cNvPr id="16" name="Text 5"/>
          <p:cNvSpPr txBox="1"/>
          <p:nvPr/>
        </p:nvSpPr>
        <p:spPr>
          <a:xfrm>
            <a:off x="1038732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лесов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3338507" y="1791938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Южнее тайги появляются смешанные леса. Здесь хвойные деревья соседствуют с берёзой, осиной, липой и дубом, а растительный покров становится более разнообразным и густым.
</a:t>
            </a:r>
            <a:endParaRPr lang="en-US" sz="900" dirty="0"/>
          </a:p>
        </p:txBody>
      </p:sp>
      <p:sp>
        <p:nvSpPr>
          <p:cNvPr id="18" name="Text 7"/>
          <p:cNvSpPr txBox="1"/>
          <p:nvPr/>
        </p:nvSpPr>
        <p:spPr>
          <a:xfrm>
            <a:off x="3645019" y="1399766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югу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3338507" y="3418163"/>
            <a:ext cx="2228400" cy="743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лесах живут лось, бурый медведь, белка, глухарь и многие другие животные. Им подходят укрытия, корм и сравнительно мягкие условия, которых нет в более открытых зонах.
</a:t>
            </a:r>
            <a:endParaRPr lang="en-US" sz="900" dirty="0"/>
          </a:p>
        </p:txBody>
      </p:sp>
      <p:sp>
        <p:nvSpPr>
          <p:cNvPr id="20" name="Text 9"/>
          <p:cNvSpPr txBox="1"/>
          <p:nvPr/>
        </p:nvSpPr>
        <p:spPr>
          <a:xfrm>
            <a:off x="3645019" y="3025991"/>
            <a:ext cx="1922100" cy="3533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обитатели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полупустыни и пустыни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покрыты главным образом травами. Здесь много солнца, тёплое сухое лето и плодородные чернозёмы, поэтому степные территории издавна используют для выращивания зерновых культур.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Степной облик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этих районов умеют экономить воду и быстро передвигаться по открытой местности. Здесь встречаются суслики, сайгаки, ящерицы, а в наиболее засушливых местах — верблюды.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сухих зон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полупустынях и пустынях осадков крайне мало, а испарение велико. Из-за этого растения встречаются редко и имеют приспособления к засухе: длинные корни, мелкие листья и колючки.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Недостаток влаги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Степи, полупустыни и пустыни важны для пастбищ, сельского хозяйства и добычи полезных ископаемых. Но природные условия здесь требуют особенно бережного и точного использования земель.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Хозяйственное значение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 и жизнь человека
</a:t>
            </a:r>
            <a:endParaRPr lang="en-US" sz="2700" dirty="0"/>
          </a:p>
        </p:txBody>
      </p:sp>
      <p:sp>
        <p:nvSpPr>
          <p:cNvPr id="12" name="Text 2"/>
          <p:cNvSpPr txBox="1"/>
          <p:nvPr/>
        </p:nvSpPr>
        <p:spPr>
          <a:xfrm>
            <a:off x="4879475" y="16469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лесных зонах развиты лесное хозяйство, деревообработка и сбор лесных ресурсов. Здесь удобнее строить населённые пункты там, где есть транспорт, вода и устойчивые почвы.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879475" y="14495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территории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4879475" y="37980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районах с полезными ископаемыми люди ведут добычу сырья, но это требует осторожности. Без охраны природы можно повредить почвы, воды и места обитания животных.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879475" y="36006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и охрана
</a:t>
            </a:r>
            <a:endParaRPr lang="en-US" sz="1000" dirty="0"/>
          </a:p>
        </p:txBody>
      </p:sp>
      <p:sp>
        <p:nvSpPr>
          <p:cNvPr id="16" name="Text 6"/>
          <p:cNvSpPr txBox="1"/>
          <p:nvPr/>
        </p:nvSpPr>
        <p:spPr>
          <a:xfrm>
            <a:off x="4879475" y="308102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 традиционно развиты оленеводство и рыболовство. Жизнь здесь подстраивается под холод, короткое лето и хрупкую природу, которая медленно восстанавливается после нарушений.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879475" y="288361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северный уклад
</a:t>
            </a:r>
            <a:endParaRPr lang="en-US" sz="1000" dirty="0"/>
          </a:p>
        </p:txBody>
      </p:sp>
      <p:sp>
        <p:nvSpPr>
          <p:cNvPr id="18" name="Text 8"/>
          <p:cNvSpPr txBox="1"/>
          <p:nvPr/>
        </p:nvSpPr>
        <p:spPr>
          <a:xfrm>
            <a:off x="4879475" y="2363975"/>
            <a:ext cx="34704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особенно важны для земледелия: на плодородных почвах выращивают зерновые и технические культуры. Однако засухи и ветры делают эти районы зависимыми от грамотного хозяйствования.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879475" y="2166562"/>
            <a:ext cx="3470400" cy="16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Степные районы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2090865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географии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разные природные компоненты помогают отличать один район от другого.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природных районов определяются не одним признаком, а их сочетанием; особенно важны климат, рельеф и почвы.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формирующие природный район
</a:t>
            </a:r>
            <a:endParaRPr lang="en-US" sz="2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природных связей и влияние человека на их равновесие.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связаны компоненты природного комплекса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 север, тем сильнее ощущается холод: снег лежит дольше, а почвы формируются медленнее и становятся менее плодородными.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идут последовательно и затрагивают всё сразу: климат, почвы, растительность и животный мир образуют единый природный ряд.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школьного курса географии; условная шкала для сравнения.
</a:t>
            </a:r>
            <a:endParaRPr lang="en-US" sz="861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природа от юга к северу
</a:t>
            </a:r>
            <a:endParaRPr lang="en-US" sz="2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270193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районов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районы показывают цветом, штриховкой и границами, чтобы сразу было видно различие между территориями.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4763897" y="3205022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природы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тундре, степях и других чувствительных районах природное районирование помогает заранее оценить риски и выбрать меры охраны.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017045" y="1461473"/>
            <a:ext cx="3079500" cy="10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Планирование хозяйства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таким картам выбирают места для городов, дорог, посевов, лесопользования и охраняемых территорий с учётом природных условий.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природное районирование работает на практике
</a:t>
            </a:r>
            <a:endParaRPr lang="en-US" sz="259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 помогает понять Землю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районирование показывает, как тепло, влага, рельеф, воды и почвы вместе создают разные природные комплексы. Эта закономерность помогает читать карту, понимать регионы и беречь природу.
</a:t>
            </a:r>
            <a:endParaRPr lang="en-US" sz="1389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2026-06-02T19:12:16Z</dcterms:created>
  <dcterms:modified xsi:type="dcterms:W3CDTF">2026-06-02T19:12:16Z</dcterms:modified>
</cp:coreProperties>
</file>