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организма: общий взгляд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Жидкий микромир, где клеткам хватает всего необходимого.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жизнь клеток?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внутренней среды клетки не получали бы воду, кислород и питательные вещества. У человека её образуют кровь, лимфа и тканевая жидкость.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частей образуют внутреннюю среду человека. Вместе они создают условия, без которых клетки не могут нормально работать.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внутренней среды человека.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части внутренней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течёт по сосудам и быстро доставляет кислород, питательные вещества и сигналы по всему организму, связывая органы в единую систему.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находится между клетками и напрямую обеспечивает обмен веществ: через неё клетки получают нужное и отдают ненужное.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собирает лишнюю жидкость из тканей, переносит её по лимфатическим сосудам и затем возвращает обратно в кровоток.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кровь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 — это жидкая основа крови, в которой растворены вода, соли, питательные вещества, гормоны и часть продуктов обмена.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благодаря гемоглобину и помогают снабжать ткани веществом, необходимым для получения энергии.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распознают чужеродные частицы, защищают организм от инфекции и участвуют в иммунной защите.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Свертывание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останавливают кровотечение: они помогают образовать сгусток в месте повреждения сосуда.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половины объёма крови приходится на плазму. Именно она переносит вещества и помогает поддерживать постоянство внутренней среды.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объёма крови занимает плазма.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Форменные элементы крови и их роли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содержат гемоглобин — особое вещество, которое связывает кислород в лёгких и отдаёт его в тканях, где он нужен клеткам.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помогают организму защищаться: они находят чужеродные частицы, уничтожают опасные микробы и участвуют в иммунном ответе.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собираются в месте повреждения сосуда и запускают образование плотной пробки, уменьшая потерю крови.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откуда она берётся и зачем нужна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возвращает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лимфатическим сосудам лимфа возвращает в кровь воду и белки, которые иначе остались бы в тканях и нарушили бы равновесие.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кишечника лимфа переносит жировые частицы, которые не сразу попадают в кровоток, а также помогает их распределению.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лимфа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тогда, когда часть тканевой жидкости попадает в лимфатические капилляры. Так организм убирает лишнюю жидкость из тканей.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лимфоузлов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лимфоузлах лимфа проходит «проверку»: там задерживаются и обезвреживаются чужеродные частицы, поэтому она участвует в защите организма.
</a:t>
            </a:r>
            <a:endParaRPr lang="en-US" sz="10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99" y="1377928"/>
            <a:ext cx="167850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138" y="1377928"/>
            <a:ext cx="195825" cy="223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тканевой жидкости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вокруг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окружает клетки со всех сторон и служит для них ближайшей средой, через которую доставляются нужные вещества и удаляются продукты обмена.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жидкости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образуется из плазмы, которая выходит из капилляров в межклеточное пространство, поэтому состав этой жидкости постоянно обновляется.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неё кислород, питательные вещества, вода и соли переходят к клеткам, а углекислый газ и отходы возвращаются в обратном направлении.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обмен в капиллярах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движение жидкости и веществ через стенку капилляра.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перенос веществ без затрат энергии — именно так клетки получают кислород и отдают углекислый газ.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обмена особенно важны для жизни клетки.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внутренняя среда организма и диффузия.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жидкость движется между кровью и тканями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механизму обмена веществ в капиллярах и лимфатической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в эритроцитах связывает кислород и переносит его к тканям, где он нужен для получения энергии.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гемоглобина помогает крови переносить кислород по организму.
</a:t>
            </a:r>
            <a:endParaRPr lang="en-US" sz="25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строение и функции крови.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вещества всасываются и распределяются по клеткам, а вместе с ними поступают вода и минеральные соли.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питательных веществ особенно нужны организму каждый день.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питание, пищеварение и внутренняя среда организма.
</a:t>
            </a:r>
            <a:endParaRPr lang="en-US" sz="7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лишней воды и солей уходит через почки, а углекислый газ удаляется через лёгкие, поэтому обмен идёт непрерывно.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пути удаления отходов обмена работают вместе.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выделение и газообмен.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что организм держит в равновесии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гомеостаза не меняются одинаково: у каждого есть своя норма, которую организм удерживает даже при нагрузке или еде.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поддерживает несколько параметров сразу: температуру, реакцию среды, уровень глюкозы и водный баланс. Нарушение хотя бы одного из них влияет на работу клеток.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физиологические значения для человека.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дыхание и пульс могут заметно учащаться, потому что регуляторные системы быстро подстраивают внутреннюю среду под потребности клеток.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системы управления помогают организму реагировать на изменения по-разному.
</a:t>
            </a:r>
            <a:endParaRPr lang="en-US" sz="2307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нервная и гуморальная регуляция.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Органы-помощники: почки, лёгкие, кожа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работают как согласованная система: одни удаляют лишнее, другие поддерживают состав крови и стабильность условий для клеток.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отвечают за водно-солевой баланс, лёгкие — за удаление углекислого газа, кожа — за теплоотдачу. Вместе они помогают сохранять постоянство внутренней среды.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органы выделения и терморегуляции.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не сводится к одной крови: её компоненты — кровь, лимфа и тканевая жидкость — связаны в единую систему обмена.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внутренней среды работают вместе, а не отдельно.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состав внутренней среды организма.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Клеткам нужен стабильный микромир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могут нормально работать только тогда, когда внутренняя среда остаётся стабильной: вещества поступают вовремя, а лишнее быстро удаляется.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2026-07-25T19:28:28Z</dcterms:created>
  <dcterms:modified xsi:type="dcterms:W3CDTF">2026-07-25T19:28:28Z</dcterms:modified>
</cp:coreProperties>
</file>