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темы: развитие жизни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развивается с момента её формирования более 4,6 млрд лет назад.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Катархей, архей и протерозой составляют почти 90 % истории Земли и охватывают формирование планеты, появление жизни и ключевые достижения кислородной атмосферы.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катархей, архей, протерозой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Катархей: основные черты и условия среды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Катархей (4,6–4,0 млрд лет назад) характеризуется формированием первичной земной коры и океанов при высокой вулканической активности и частых астероидных ударах.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тогда не содержала свободного кислорода, а гидросфера возникла в результате конденсации водяного пара — окружающая среда была крайне негостеприимна для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жизни в архее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первых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архее сформировались первые прокариоты — бактерии и археи, питающиеся веществами восстановительной атмосферы, наполненной метаном и аммиаком. Эти простейшие существа обитали в водной среде и образовывали колонии из одиночных клеток.
</a:t>
            </a:r>
            <a:endParaRPr lang="en-US" sz="1926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среды архея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оставалась лишённой кислорода, с преобладанием восстановительных газов. Жизнь развивалась в экстремальных условиях, где стабильность обеспечивали водные экосистемы.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возможные условия появления жизни в архее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прокариоты включали термофильные археи и бактерии, адаптировавшиеся к этим условиям. Некоторые современные микроорганизмы поддерживают аналогичный метаболизм.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температурные условия были экстремальными — температура воды достигала 70–100 °C, при высоком давлении и отсутствии кислорода. Во-вторых, гидротермальные источники создавали химические градиенты, способствовавшие появлению первых организмов.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древней жизни: микрофоссилии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Микрофоссилии из Гренландии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Обнаруженные в южной Гренландии микроотпечатки возрастом до 3,8 млрд лет свидетельствуют о существовании простейших прокариотических клеток раннего архея, подтверждая древнее происхождение жизни.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свидетельства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Строматолитовые образования и агрегаты клеток, сохранившиеся в австралийских породах, подтверждают биологическую активность и наличие колониальных микробных структур в этот период.
</a:t>
            </a:r>
            <a:endParaRPr lang="en-US" sz="16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ранних организмов: хемосинтез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существа получали энергию за счёт хемосинтеза — окисляя неорганические соединения, такие как сероводород и метан, заменяя фотосинтез в условиях отсутствия света.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глубоководные термофилы у гидротермальных источников Тихого и Индийского океанов служат аналогами этих древних организмов, подтверждая предположение об их метаболизме.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фотосинтетиков в архее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анаоксигенные фотосинтетики использовали солнечный свет для синтеза веществ без выделения кислорода, подготовив почву для более сложных форм.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появление цианобактерий привело к фотосинтезу с выделением кислорода, что постепенно изменило атмосферу и океан.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эти процессы способствовали формированию кислородной среды, которая стала фундаментом для последующего биологического разнообразия.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свидетельства древнейшего фотосинтеза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Изотопный состав осадков Гренландии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δ13C в породах показал признаки биологически обусловленного фотосинтеза около 3,5 млрд лет назад, указывая на раннее присутствие кислородсодержащих организмов.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архейского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структуры в осадочных породах свидетельствуют о накоплении органического вещества, связанного с деятельностью фотосинтетических бактерий.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соотношения в западной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изотопного баланса углерода подтверждают наличие древних фотосинтетических процессов, отражая биогенную активность ранних микробных сообществ.
</a:t>
            </a:r>
            <a:endParaRPr lang="en-US" sz="17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цианобактерии начали выделять свободный кислород около 2,7 млрд лет назад, что стало ключевым биогеохимическим событием.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накопление кислорода в атмосфере вызвало гибель анаэробных организмов и стимулировало эволюцию аэробных форм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образовалась кислородная атмосфера, позволившая сформироваться озоновому слою, защищающему Землю от ультрафиолетового излучения.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В-четвёртых, эти изменения создали условия для дальнейшего биологического усложнения и выхода жизни на сушу и морскую поверхность.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появления фотосинтеза и кислорода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Строматолиты: древнейшие биоструктуры архея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строение строматолитов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представляют собой слоистые карбонатные образования, созданные колониями цианобактерий и других микробных сообществ. Они формируются путем осаждения минеральных веществ на биологические слои, сохраняя слоистую 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строматолитов для понимания ранней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строматолиты обнаружены в породах архея и протерозоя Австралии и Южной Африки. Эти образования служат убедительными доказательствами существования фотосинтеза и активной микробной жизни уже 3,5 миллиардов лет назад.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Протерозой: характеристики и эволюционные скачки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1,6 млрд лет назад — появление первых 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клеток с ядром и органеллами открывает путь к возникновению сложных организмов и способствует развитию многоклеточности.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млрд лет назад — начало протерозоя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стадии происходят кардинальные изменения атмосферы с ростом кислорода, что запускает биогеохимические преобразования и новые интеракции в биосфере.
</a:t>
            </a:r>
            <a:endParaRPr lang="en-US" sz="1781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1,8–1,5 млрд лет назад — формирование суперконтинента Колумбия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крупного континента существенно воздействует на климат и жизненную среду, создавая новые экологические ниши для организмов.
</a:t>
            </a:r>
            <a:endParaRPr lang="en-US" sz="1677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635–541 млн лет назад — эдиакарская биота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крупных многоклеточных организмов ознаменовывает растущую сложность жизни перед кембрийским взрывом разнообразия.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75" y="4137441"/>
            <a:ext cx="11299500" cy="221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54975" y="2175950"/>
            <a:ext cx="4524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эукариотические клетки появились около 1,6 миллиарда лет назад и характеризуются наличием ядра и органелл. Это дало возможность значительного усложнения клеточной структуры и метаболизма.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6928200" y="2175900"/>
            <a:ext cx="4407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эукариот обеспечила основу для формирования многообразия водорослей, простейших и грибов. Позднее они стали предшественниками многоклеточных организмов и сложных экосистем.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7775" y="362725"/>
            <a:ext cx="112995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роль эукариот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биота: первые многоклеточные организмы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Дикинсония — загадочный представитель ранней фауны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мягкотелый организм имел овальную форму и был покрыт ритмическими сегментами. Дикинсония была одним из самых известных представителей эдиакарской биоты, свидетельствуя о начале многоклеточности.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Чарния — уникальные древние формы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Чарния обладала радиально-симметричной структурой, напоминающей современные кораллы. Её остатки дают представление о первых сложных морских экосистемах докембрийского времени.
</a:t>
            </a:r>
            <a:endParaRPr lang="en-US" sz="1199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эдиакарских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эдиакарского периода включает организмы с различными формами симметрии и типами тканей, что отражает эволюционный переход к более сложным животным формам.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кислородное событие радикально изменило атмосферный состав, приводя к вымиранию анаэробных организмов и формированию условий для аэробной жизни.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млрд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процесс накопления свободного кислорода в атмосфере, что преобразовало условия жизни на Земле.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палеонтологии и геохимии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эволюции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микрофоссилий возрастом более 3,5 млрд лет подтверждают раннее существование жизни на планете. Их строение свидетельствует о разнообразии простейших прокариот.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и окаменелости эдиакарской биоты добавляют информацию о переходе к многоклеточным организмам и усложнению биологических систем в протерозое.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регулировали углеродный цикл через фотосинтез, способствуя накоплению кислорода и изменению окружающей среды.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начал стабилизироваться благодаря деятельности микроорганизмов, что способствовало поддержанию атмосферы и почвенных условий.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Серные соединения активно участвовали в метаболизме прокариот, влияя на химический состав гидросферы и геохимические процессы.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древней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тектоники и суперконтинентов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суперконтинента Колумбия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Колумбии вызвало радикальные изменения климата, включая усиление ледниковых процессов и перераспределение океанических течений, что отражалось на эволюции и разнообразии жизни.
</a:t>
            </a:r>
            <a:endParaRPr lang="en-US" sz="1984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Родинии и геоэкологические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суперконтинента Родиния привел к изменениям в океанографии и климате, что стимулировало адаптацию организмов к новым условиям и появление первых многоклеточных форм.
</a:t>
            </a:r>
            <a:endParaRPr lang="en-US" sz="19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открыло возможности для клеточного усложнения и перехода к многоклеточным организмам.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фотосинтеза обеспечило постепенный рост кислорода и формирование озонового слоя, ключевого для защиты жизни от УФ-излучения.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кислорода в атмосфере вызвала коренные изменения геохимических процессов и биологических сообществ.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многоклеточности в протерозое подготовило биосферу к эксплозии видового разнообразия в кембрийском периоде.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прекамбрийской эволюции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жизни на Земле: эпохи катархея, архея и протерозоя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эоны Земли заложили фундамент биологической эволюции, обеспечив формирование жизни от простейших до многоклеточных организмов, что позволило создать современную биосферу и сложные экосистемы.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2026-05-10T08:33:25Z</dcterms:created>
  <dcterms:modified xsi:type="dcterms:W3CDTF">2026-05-10T08:33:25Z</dcterms:modified>
</cp:coreProperties>
</file>