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эры, формировавшие современный биологический ландшафт Земли.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эволюция жизни в мезозое и кайнозое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Геологический фундамент и глобальные изменения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и кайнозой связаны с распадом Пангеи, формированием суши и океанов, значительными климатическими колебаниями, заложившими основы эволюционных процессов.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эра: три этапа эволюции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Триасовый период (252–201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жизни после массового вымирания, появление первых динозавров и освоение водных экосистем рептилиями.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Юрский период (201–145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динозавров, появление первых птиц и активное распространение голосеменных растений.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Меловой период (145–66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цветковых растений, диверсификация динозавров, а также глобальное массовое вымирание.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Триасовый период: начало новой жизни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пермского вымирания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медленно восстанавливались, на смену древним формам пришли архозавры, доминировавшие на суше, задавая новую эру позвоночных.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хвойных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стали основой наземных биомов, формируя леса, которые поддерживали разнообразие животного мира того времени.
</a:t>
            </a:r>
            <a:endParaRPr lang="en-US" sz="1332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появляются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динозавры начали занимать разнообразные ниши, пока они ещё были мелкими и редкими среди других пресмыкающихся.
</a:t>
            </a:r>
            <a:endParaRPr lang="en-US" sz="13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появляются крупнейшие динозавры, такие как диплодоки, а аллозавры занимают вершину пищевой цепи.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птиц, например археоптерикса, свидетельствует о постепенном переходе динозавров к полёту и новых адаптационных путях.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Юрский период: господство динозавров и растительное изобилие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Меловой период: ключевые инновации и масштабные изменения
</a:t>
            </a:r>
            <a:endParaRPr lang="en-US" sz="2078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цветковых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быстрое распространение ангисосперм изменили пищевые связи и структуру экосистем, стимулируя разнообразие насекомых.
</a:t>
            </a:r>
            <a:endParaRPr lang="en-US" sz="1364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в конце мелового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исчезновение более 75% видов, включая большинство динозавров, ознаменовало рубеж между эрой рептилий и возрастанием млекопитающих.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динозавров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динозавров достигло пика, что явилось результатом адаптации к новым экологическим условиям.
</a:t>
            </a:r>
            <a:endParaRPr lang="en-US" sz="13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разнообразия наблюдается в позднем меловом, перед катастрофическим вымиранием.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динозавров в мезозое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эволюционный рост динозавров и резкое сокращение их разнообразия к концу мелового периода.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вымирание: конец мелового периода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астероида вызвало гигантский ударный кратер и мгновенные экологические изменения на планете.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активность в зоне Деканских траппов привела к длительным выбросам газов, изменяя климат.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сдвиги и резкие колебания уровня моря усилили стресс на множество экосистем.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динозавров открыло возможности для млекопитающих и птиц занять доминирующие экологические ниши.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Палеоген характеризуется быстрым возрастанием числа млекопитающих и птиц после исчезновения динозавров.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Кайнозой: развитие и адаптация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неогене происходят значительные изменения климата и флоры, зарождение саванн и расширение лесов.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Четвертичный период отмечен чередованием ледниковых циклов и появлением человека как биосферного фактора.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66423"/>
            <a:ext cx="4821300" cy="16520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экологические и таксономические изменения между двумя геологическими эпохами.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господствующих таксонов и климатических условий привела к формированию современных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фауны мезозоя и кайнозоя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 геологические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млекопитающих после массового вымирания
</a:t>
            </a:r>
            <a:endParaRPr lang="en-US" sz="2409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новых ниш
</a:t>
            </a:r>
            <a:pPr algn="ct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динозавров млекопитающие быстро заняли опустевшие экологические пространства. Они начали специализироваться по средам обитания и формам питания, что привело к бурной диверсификации видов.
</a:t>
            </a:r>
            <a:endParaRPr lang="en-US" sz="1084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приматов и китов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развили сложные мозговые структуры и сенсорные органы. Китоподобные обитатели морей приспособились к водной среде, что демонстрирует глубокие изменения в биологических особенностях млекопитающих.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крупные травоядные копытные и развитые хищники. Специализация конечностей обеспечила адаптацию к бегу, копанию и плаванию, что расширило спектр жизненных стратегий.
</a:t>
            </a:r>
            <a:endParaRPr lang="en-US" sz="12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вымирания птерозавров птицы заняли воздушные ниши, демонстрируя быстрый эволюционный рост. Формировались современные таксономические отряды, отражая разнообразие адаптаций к полёту и среде обитания.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расцвет птиц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клювов и конечностей свидетельствует о специализированных способах питания и поведения. Многие виды освоили новые экологические роли, от насекомоядных до водоплавающих птиц.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цветковых растений привело к смещению флоры в сторону более разнообразных и специализированных форм, вытесняя голосеменные в большинстве экосистем.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растения: революция в экосистемах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цветков и способов размножения обеспечило эффективное опыление и расселение, что способствовало быстрому распространению ангиоспермов.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с насекомыми-опылителями повысила продуктивность биосистем, укрепила пищевые сети и способствовала стабильности экологических сообществ.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61600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ледниковых периодов на биоту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Серии оледенений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Четвертичный период характеризуется повторяющимися ледниковыми циклами, охватывающими значительные территории Евразии и Северной Америки.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мегафауны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оледенений вымерли многие крупные животные, включая мамонтов и шерстистых носорогов, под влиянием климатических изменений и антропогенного давления.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современной флоры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циклов похолоданий и потеплений сформировались основные растительные сообщества, адаптированные к переменному климату.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пресноводной и морской фауны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колебания стимулировали эволюцию водных организмов, что способствовало повышению биоразнообразия акватических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колебания тесно связаны с миграцией видов и трансформацией экосистем, формируя разнообразие биомов.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изотопного состава ископаемых остатков,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 на Земле в кайнозое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снижение температуры обусловило появление ледников и расширение видов, адаптированных к холодному климату.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эволюционные линии кайнозоя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происхождения основных таксонов и ключевые эволюционные ветви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 возник около 2,8 млн лет назад, с последующим появлением Homo sapiens примерно 300 тыс. лет назад. Люди расширили географию обитания, освоили разнообразные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влияние человека привело к истреблению крупной мегафауны, изменению природных биогеоценозов и значительным изменениям климата. Появились аграрные и индустриальные экосистемы.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человека и влияние на природу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современных экосистем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четвертичного периода стабилизировались основные биомы, включая смешанные и хвойные леса, тундры и саванны, благодаря климатическим условиям.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пресноводная и морская фауна приобрела высокое видовое разнообразие, обеспечивая устойчивость экосистем.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Закрепились ключевые флористические виды, такие как ель, дуб и белка, определяющие структуру лесных сообществ.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сформировалась с участием крупных млекопитающих, включая бурого медведя и лося, что отражает наследие эволюционных процессов.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946598"/>
            <a:ext cx="4228200" cy="15607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мезозоя и кайнозоя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главные характеристики фауны, климата, флоры и эволюционных событий в мезозое и кайнозое.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господствующих групп и климатические изменения кардинально переформатировали биосферу, сформировав современную живую природу.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геологические и биологические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и кайнозой сформировали фундамент биологического разнообразия современных экосистем. Понимание этих эволюционных процессов важно для решения глобальных экологических задач и охраны природы.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жизни и её значение сегодня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2026-05-10T00:38:35Z</dcterms:created>
  <dcterms:modified xsi:type="dcterms:W3CDTF">2026-05-10T00:38:35Z</dcterms:modified>
</cp:coreProperties>
</file>